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92" r:id="rId4"/>
    <p:sldId id="272" r:id="rId5"/>
    <p:sldId id="283" r:id="rId6"/>
    <p:sldId id="293" r:id="rId7"/>
    <p:sldId id="294" r:id="rId8"/>
    <p:sldId id="282" r:id="rId9"/>
    <p:sldId id="281" r:id="rId10"/>
    <p:sldId id="296" r:id="rId11"/>
    <p:sldId id="295" r:id="rId12"/>
    <p:sldId id="28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0C406-5597-1243-A239-87CBB2C3F8E0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7C1F0-7B02-924A-B920-BA5F9965D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7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7C1F0-7B02-924A-B920-BA5F9965D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0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7C1F0-7B02-924A-B920-BA5F9965D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6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4003-B3CF-8D4E-83E5-59F1FC484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C927-2977-964B-8FED-9689DC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BCE7-E408-0743-ACB3-40A2D349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A436-69C5-734E-84A6-872577E6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621F-CCB1-8440-9884-E38D8A97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463-FB76-2B45-9FDB-AEC733AF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F26C-4BB3-D740-AD4F-4DAA9A0E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F1F4-4C6E-8042-B58F-13E1EF4F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6F4C-33ED-C441-982B-7D63BA97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9129-417E-2341-812A-CAB9A8EF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254B-8B40-4941-84C7-D8C92071E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43BBF-7F26-3F48-91F4-E1FAC3789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56FD-45C5-3349-87EB-F7F7382F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A397-5944-6340-BE29-5A426105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4C-4253-A74D-9E2A-6737BE7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46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505373" y="3446750"/>
            <a:ext cx="5080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BD8"/>
              </a:buClr>
              <a:buSzPts val="4300"/>
              <a:buFont typeface="Helvetica Neue"/>
              <a:buNone/>
              <a:defRPr sz="3700" b="0" i="0" u="none" strike="noStrike" cap="none">
                <a:solidFill>
                  <a:srgbClr val="4A2B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505375" y="4274650"/>
            <a:ext cx="50805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E7CC3"/>
              </a:buClr>
              <a:buSzPts val="3500"/>
              <a:buFont typeface="Arial"/>
              <a:buNone/>
              <a:defRPr sz="2400" b="0" i="0" u="none" strike="noStrike" cap="non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46CA9"/>
              </a:buClr>
              <a:buSzPts val="31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-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4A2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46175" y="-762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00" y="507692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3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975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4432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Shape 44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49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20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6CF7-7318-434C-A3BC-E331C41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5DEB-FC34-4D4B-A9A5-D9F7E8BC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204-CF8B-0547-9354-4A39C0B1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76B5-E36F-0543-890D-1E2861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FAE-01E6-BF4D-865F-F75137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C99-AEF1-5F4D-B14F-4E9B4ED3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37D9-F695-7D47-AE76-8E9D197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FC4E-089D-364B-BDF9-0761E93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5E338-2760-CE49-995E-F6CDB8DB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29B7-8739-6E4E-BCA9-F4976F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8A4F-4AD4-BF49-959D-DBF0219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E017-9752-AB4A-94A4-6591E33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5046E-DBEB-9E41-BD4D-341E73B6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8D8A-FC22-E64A-B814-F629909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D62E-6911-3643-B52B-79B350D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CE001-30C0-C746-8192-5EA46FE8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B4B-993D-2E40-9964-5E233978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09E8-9800-1D4B-9910-CBCBC8BA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318A0-23E5-874C-8CEC-4F5D95F4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3C507-4E9F-5046-B56E-660CC66C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99C4A-8209-3246-A086-7B6E246E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70EE-72FE-8446-AE77-057D4DA0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71146-C3E0-F241-BE48-83B8F4E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6383-53C9-3C47-A564-79A72BA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FC20-260C-6D42-9C25-7EF0A55B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284F7-1545-DF43-96C4-D166418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27A3-B955-0244-8F6E-62F380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370CF-A808-894C-A719-79476C28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78D8-E51B-3B45-98FB-ED0E1F4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939BC-FAE9-9F4E-A431-EB6CEE0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F31C-86EF-1F47-962B-18B1178D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F769-0959-9A42-9246-AC09C110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7E5-DB5F-C44A-932F-FB985DC4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D0DB4-9BC4-DC45-A77D-54B9F642C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040F-C460-2C4D-9898-89AB549B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534D-4635-DF41-9059-0CABBEA8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CC8A-771F-CC42-8CAA-52EB9E3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78A-70C3-2844-AB95-9043D2C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D6AA0-DA49-0D4C-9F88-3D58BEA51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6D23-A593-164D-A1BE-F71D94F87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6B31D-907F-D54F-92E3-1A11E731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72624-11DE-124F-9285-A34B7EB8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0DAE-C7DC-9C4D-9161-E89D7F5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72F51-2889-7E49-A260-1072E00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3A7C-6F73-E149-8EDA-4E9753AE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DC12-1DD6-C146-9766-85A916C10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38F6-8AC7-C745-A412-1D5CBAF3D8B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16D-2668-AE42-8E16-96C7AF5CF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B1E2-D873-3145-9098-237866B60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" y="0"/>
            <a:ext cx="12192300" cy="1218000"/>
          </a:xfrm>
          <a:prstGeom prst="rect">
            <a:avLst/>
          </a:prstGeom>
          <a:solidFill>
            <a:srgbClr val="4A2B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1218121"/>
            <a:ext cx="12192300" cy="38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155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tiff"/><Relationship Id="rId7" Type="http://schemas.openxmlformats.org/officeDocument/2006/relationships/hyperlink" Target="mailto:harbor-dev@googlegroup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harbor-users@googlegroups.com" TargetMode="External"/><Relationship Id="rId5" Type="http://schemas.openxmlformats.org/officeDocument/2006/relationships/hyperlink" Target="https://twitter.com/project_harbor" TargetMode="Externa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distrib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docker/distribution/issues/3004" TargetMode="External"/><Relationship Id="rId4" Type="http://schemas.openxmlformats.org/officeDocument/2006/relationships/hyperlink" Target="https://github.com/docker/distribution/issues/209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" TargetMode="External"/><Relationship Id="rId2" Type="http://schemas.openxmlformats.org/officeDocument/2006/relationships/hyperlink" Target="https://github.com/goharbor/community/blob/master/MEETING_SCHEDULE.md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goharbor/community/tree/master/conf-call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19.linuxfoundation.org/events/kubecon-cloudnativecon-north-america-2019/schedul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harbor/harbor/issues?q=is%3Aissue+is%3Aopen+label%3Atarget%2F1.10.0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harbor/security/advisories/GHSA-rh89-vvrg-fg64" TargetMode="External"/><Relationship Id="rId2" Type="http://schemas.openxmlformats.org/officeDocument/2006/relationships/hyperlink" Target="https://github.com/goharbor/harbor/security/advisories/GHSA-qcfv-8v29-469w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goharbor/harbor/security/advisories/GHSA-gcqm-v682-ccw6" TargetMode="External"/><Relationship Id="rId5" Type="http://schemas.openxmlformats.org/officeDocument/2006/relationships/hyperlink" Target="https://github.com/goharbor/harbor/security/advisories/GHSA-6qj9-33j4-rvhg" TargetMode="External"/><Relationship Id="rId4" Type="http://schemas.openxmlformats.org/officeDocument/2006/relationships/hyperlink" Target="https://github.com/goharbor/harbor/security/advisories/GHSA-3868-7c5x-4827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939FB9-6C3F-4047-84AE-D10B6106FFC2}"/>
              </a:ext>
            </a:extLst>
          </p:cNvPr>
          <p:cNvSpPr/>
          <p:nvPr/>
        </p:nvSpPr>
        <p:spPr>
          <a:xfrm>
            <a:off x="138113" y="340600"/>
            <a:ext cx="11969804" cy="611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ACA2D-C3F6-D84A-957C-F9DAC16F5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4"/>
          <a:stretch/>
        </p:blipFill>
        <p:spPr>
          <a:xfrm>
            <a:off x="7331511" y="1213379"/>
            <a:ext cx="2469714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B468-E56C-4D41-A873-622783AA5917}"/>
              </a:ext>
            </a:extLst>
          </p:cNvPr>
          <p:cNvSpPr txBox="1"/>
          <p:nvPr/>
        </p:nvSpPr>
        <p:spPr>
          <a:xfrm>
            <a:off x="5347745" y="2061154"/>
            <a:ext cx="60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Welcome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join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Harbor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Community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Conference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D043C-7570-DD4C-AE3D-D6219581722B}"/>
              </a:ext>
            </a:extLst>
          </p:cNvPr>
          <p:cNvSpPr txBox="1"/>
          <p:nvPr/>
        </p:nvSpPr>
        <p:spPr>
          <a:xfrm>
            <a:off x="5454767" y="3028629"/>
            <a:ext cx="6026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05:00-05:30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(PDT)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21:00-21:30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(Beijing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Time)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2019/12/04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Wednesday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5BEC1-AABD-3241-870D-E51DCF754D58}"/>
              </a:ext>
            </a:extLst>
          </p:cNvPr>
          <p:cNvSpPr/>
          <p:nvPr/>
        </p:nvSpPr>
        <p:spPr>
          <a:xfrm>
            <a:off x="5515147" y="4922502"/>
            <a:ext cx="602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</a:t>
            </a:r>
            <a:r>
              <a:rPr lang="en-US" sz="1600" b="1" kern="1200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zoom.us</a:t>
            </a: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/j/734959521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B5BE-4E7C-6C43-9D7F-F6C2A8B7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365" y="263498"/>
            <a:ext cx="3492500" cy="95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7AA43C-92E6-B443-BC77-42D672934A0D}"/>
              </a:ext>
            </a:extLst>
          </p:cNvPr>
          <p:cNvSpPr/>
          <p:nvPr/>
        </p:nvSpPr>
        <p:spPr>
          <a:xfrm>
            <a:off x="5750916" y="5920282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@project_harbor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74E4E-A8DE-1C4D-8A8D-6F9DEDBA87A8}"/>
              </a:ext>
            </a:extLst>
          </p:cNvPr>
          <p:cNvSpPr/>
          <p:nvPr/>
        </p:nvSpPr>
        <p:spPr>
          <a:xfrm>
            <a:off x="7245554" y="5920281"/>
            <a:ext cx="225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harbor-users@</a:t>
            </a:r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lists.cncf.io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91F-E1E9-7542-95BE-2B4F0A5A4E63}"/>
              </a:ext>
            </a:extLst>
          </p:cNvPr>
          <p:cNvSpPr/>
          <p:nvPr/>
        </p:nvSpPr>
        <p:spPr>
          <a:xfrm>
            <a:off x="7245554" y="6170585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harbor-</a:t>
            </a:r>
            <a:r>
              <a:rPr lang="en-US" altLang="zh-CN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dev</a:t>
            </a:r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@</a:t>
            </a:r>
            <a:r>
              <a:rPr lang="en-US" sz="1400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lists.cncf.io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2C125-E913-DC44-89FF-78E329812231}"/>
              </a:ext>
            </a:extLst>
          </p:cNvPr>
          <p:cNvSpPr/>
          <p:nvPr/>
        </p:nvSpPr>
        <p:spPr>
          <a:xfrm>
            <a:off x="10097617" y="5915369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sz="1400" u="sng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30D2E-3FBF-DB48-A9E0-D843EF6512D7}"/>
              </a:ext>
            </a:extLst>
          </p:cNvPr>
          <p:cNvSpPr txBox="1"/>
          <p:nvPr/>
        </p:nvSpPr>
        <p:spPr>
          <a:xfrm>
            <a:off x="6081134" y="5641785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en-US" sz="16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2E7D3-9633-1D47-A663-D3E291104DC3}"/>
              </a:ext>
            </a:extLst>
          </p:cNvPr>
          <p:cNvSpPr txBox="1"/>
          <p:nvPr/>
        </p:nvSpPr>
        <p:spPr>
          <a:xfrm>
            <a:off x="8086704" y="564178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Maillist</a:t>
            </a:r>
            <a:endParaRPr lang="en-US" sz="16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D6E2C-D2BC-8844-88CC-69F656ABB616}"/>
              </a:ext>
            </a:extLst>
          </p:cNvPr>
          <p:cNvSpPr txBox="1"/>
          <p:nvPr/>
        </p:nvSpPr>
        <p:spPr>
          <a:xfrm>
            <a:off x="10024307" y="5641785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zh-CN" altLang="en-US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b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slack.cncf.io</a:t>
            </a:r>
            <a:r>
              <a:rPr lang="en-US" altLang="zh-CN" sz="1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Shape 58">
            <a:extLst>
              <a:ext uri="{FF2B5EF4-FFF2-40B4-BE49-F238E27FC236}">
                <a16:creationId xmlns:a16="http://schemas.microsoft.com/office/drawing/2014/main" id="{BBC9C613-20E9-0244-A286-5AF822812B8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4413" r="24964"/>
          <a:stretch/>
        </p:blipFill>
        <p:spPr>
          <a:xfrm>
            <a:off x="138113" y="340600"/>
            <a:ext cx="5377034" cy="6117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3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1334-022C-944F-B558-F9B95CEB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Involvement in the upstream projects of Harbor</a:t>
            </a:r>
            <a:br>
              <a:rPr lang="en-US" altLang="zh-CN" sz="3600" dirty="0"/>
            </a:b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A159A-C8F9-8C4B-B13D-070DC2867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Distribution (</a:t>
            </a:r>
            <a:r>
              <a:rPr lang="en-US" sz="2800" dirty="0">
                <a:hlinkClick r:id="rId3"/>
              </a:rPr>
              <a:t>https://github.com/docker/distribution</a:t>
            </a:r>
            <a:r>
              <a:rPr lang="en-US" altLang="zh-CN" sz="2800" dirty="0"/>
              <a:t>)</a:t>
            </a:r>
          </a:p>
          <a:p>
            <a:pPr lvl="1"/>
            <a:r>
              <a:rPr lang="en-US" sz="2400" dirty="0"/>
              <a:t>Help release new versions</a:t>
            </a:r>
          </a:p>
          <a:p>
            <a:pPr lvl="1"/>
            <a:r>
              <a:rPr lang="en-US" altLang="zh-CN" sz="2400" dirty="0"/>
              <a:t>Help fixing bugs</a:t>
            </a:r>
          </a:p>
          <a:p>
            <a:pPr lvl="2"/>
            <a:r>
              <a:rPr lang="en-US" sz="2000" dirty="0">
                <a:hlinkClick r:id="rId4"/>
              </a:rPr>
              <a:t>https://github.com/docker/distribution/issues/2094</a:t>
            </a:r>
            <a:endParaRPr lang="en-US" sz="2000" dirty="0"/>
          </a:p>
          <a:p>
            <a:pPr lvl="2"/>
            <a:r>
              <a:rPr lang="en-US" sz="2000" dirty="0">
                <a:hlinkClick r:id="rId5"/>
              </a:rPr>
              <a:t>https://github.com/docker/distribution/issues/3004</a:t>
            </a:r>
            <a:endParaRPr lang="en-US" sz="2000" dirty="0"/>
          </a:p>
          <a:p>
            <a:pPr lvl="2"/>
            <a:r>
              <a:rPr lang="en-US" altLang="zh-CN" sz="2000" dirty="0"/>
              <a:t>….</a:t>
            </a:r>
          </a:p>
          <a:p>
            <a:r>
              <a:rPr lang="en-US" altLang="zh-CN" sz="2800" dirty="0"/>
              <a:t>Notary</a:t>
            </a:r>
          </a:p>
          <a:p>
            <a:pPr lvl="1"/>
            <a:r>
              <a:rPr lang="en-US" sz="2400" dirty="0"/>
              <a:t>Justin Cormack kicks off notary V2 in </a:t>
            </a:r>
            <a:r>
              <a:rPr lang="en-US" sz="2400" dirty="0" err="1"/>
              <a:t>Kubcon</a:t>
            </a:r>
            <a:r>
              <a:rPr lang="en-US" sz="2400" dirty="0"/>
              <a:t> San Diego.</a:t>
            </a:r>
          </a:p>
          <a:p>
            <a:pPr lvl="1"/>
            <a:r>
              <a:rPr lang="en-US" sz="2400" dirty="0"/>
              <a:t>Make the signature replicable.</a:t>
            </a:r>
          </a:p>
          <a:p>
            <a:pPr lvl="1"/>
            <a:r>
              <a:rPr lang="en-US" sz="2400" dirty="0"/>
              <a:t>Provide more friendly API.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05478-F84E-C648-9703-A77D1ADF2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6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999-D3C7-AD48-AA22-34421B88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Topics?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3108B-DB83-1D41-A6C0-E137542DD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0B651E-073E-8D4A-AC1A-3FB139EBFA7A}"/>
              </a:ext>
            </a:extLst>
          </p:cNvPr>
          <p:cNvGrpSpPr/>
          <p:nvPr/>
        </p:nvGrpSpPr>
        <p:grpSpPr>
          <a:xfrm>
            <a:off x="4564994" y="1561662"/>
            <a:ext cx="2747579" cy="2747579"/>
            <a:chOff x="4470400" y="1803400"/>
            <a:chExt cx="3251200" cy="32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11A834-6711-6448-A848-72C51622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0400" y="1803400"/>
              <a:ext cx="3251200" cy="325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B2C107-5E8A-8347-917B-C07604B1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3995" y="2567809"/>
              <a:ext cx="1250074" cy="125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E4BB68-65EC-F442-9EFD-7B201B78F5AF}"/>
              </a:ext>
            </a:extLst>
          </p:cNvPr>
          <p:cNvSpPr txBox="1"/>
          <p:nvPr/>
        </p:nvSpPr>
        <p:spPr>
          <a:xfrm>
            <a:off x="3037989" y="4632075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zh-CN" altLang="en-US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zh-CN" altLang="en-US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here?</a:t>
            </a:r>
            <a:endParaRPr lang="en-US" sz="36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1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1584-BD65-4349-B2E2-E44E923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Meeting</a:t>
            </a:r>
            <a:r>
              <a:rPr lang="zh-CN" altLang="en-US"/>
              <a:t> </a:t>
            </a:r>
            <a:r>
              <a:rPr lang="en-US" altLang="zh-CN"/>
              <a:t>minutes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2CC0-DD69-8345-8949-50F60E2F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later: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https://github.com/goharbor/community/blob/master/MEETING_SCHEDULE.md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https://github.com/goharbor/community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u="sng" dirty="0">
                <a:hlinkClick r:id="rId4"/>
              </a:rPr>
              <a:t>conf-calls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859-4C24-4247-B9E1-F0DE0967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12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68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V1.8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script</a:t>
            </a:r>
            <a:r>
              <a:rPr lang="zh-CN" altLang="en-US" dirty="0"/>
              <a:t> </a:t>
            </a:r>
            <a:r>
              <a:rPr lang="en-US" altLang="zh-CN" dirty="0"/>
              <a:t>refactor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044452"/>
            <a:ext cx="12192000" cy="725727"/>
          </a:xfrm>
        </p:spPr>
        <p:txBody>
          <a:bodyPr>
            <a:noAutofit/>
          </a:bodyPr>
          <a:lstStyle/>
          <a:p>
            <a:pPr marL="6350" indent="0" algn="ctr">
              <a:buNone/>
            </a:pPr>
            <a:r>
              <a:rPr lang="en-US" altLang="zh-CN" sz="2400" b="1" i="1" dirty="0">
                <a:solidFill>
                  <a:srgbClr val="002060"/>
                </a:solidFill>
              </a:rPr>
              <a:t>Steven</a:t>
            </a:r>
            <a:r>
              <a:rPr lang="zh-CN" altLang="en-US" sz="2400" b="1" i="1" dirty="0">
                <a:solidFill>
                  <a:srgbClr val="002060"/>
                </a:solidFill>
              </a:rPr>
              <a:t> </a:t>
            </a:r>
            <a:r>
              <a:rPr lang="en-US" altLang="zh-CN" sz="2400" b="1" i="1" dirty="0">
                <a:solidFill>
                  <a:srgbClr val="002060"/>
                </a:solidFill>
              </a:rPr>
              <a:t>Zou</a:t>
            </a:r>
            <a:r>
              <a:rPr lang="zh-CN" altLang="en-US" sz="2400" b="1" i="1" dirty="0">
                <a:solidFill>
                  <a:srgbClr val="002060"/>
                </a:solidFill>
              </a:rPr>
              <a:t> </a:t>
            </a:r>
            <a:r>
              <a:rPr lang="en-US" altLang="zh-CN" sz="2400" b="1" i="1" dirty="0">
                <a:solidFill>
                  <a:srgbClr val="002060"/>
                </a:solidFill>
              </a:rPr>
              <a:t>(</a:t>
            </a:r>
            <a:r>
              <a:rPr lang="en-US" altLang="zh-CN" sz="2400" b="1" i="1" dirty="0" err="1">
                <a:solidFill>
                  <a:srgbClr val="002060"/>
                </a:solidFill>
              </a:rPr>
              <a:t>github:steven-zou</a:t>
            </a:r>
            <a:r>
              <a:rPr lang="en-US" altLang="zh-CN" sz="2400" b="1" i="1" dirty="0">
                <a:solidFill>
                  <a:srgbClr val="002060"/>
                </a:solidFill>
              </a:rPr>
              <a:t>)</a:t>
            </a:r>
          </a:p>
          <a:p>
            <a:pPr marL="6350" indent="0" algn="ctr">
              <a:buNone/>
            </a:pPr>
            <a:r>
              <a:rPr lang="en-US" altLang="zh-CN" sz="2400" b="1" i="1" dirty="0">
                <a:solidFill>
                  <a:srgbClr val="002060"/>
                </a:solidFill>
              </a:rPr>
              <a:t>Harbor</a:t>
            </a:r>
            <a:r>
              <a:rPr lang="zh-CN" altLang="en-US" sz="2400" b="1" i="1" dirty="0">
                <a:solidFill>
                  <a:srgbClr val="002060"/>
                </a:solidFill>
              </a:rPr>
              <a:t> </a:t>
            </a:r>
            <a:r>
              <a:rPr lang="en-US" altLang="zh-CN" sz="2400" b="1" i="1" dirty="0">
                <a:solidFill>
                  <a:srgbClr val="002060"/>
                </a:solidFill>
              </a:rPr>
              <a:t>core</a:t>
            </a:r>
            <a:r>
              <a:rPr lang="zh-CN" altLang="en-US" sz="2400" b="1" i="1" dirty="0">
                <a:solidFill>
                  <a:srgbClr val="002060"/>
                </a:solidFill>
              </a:rPr>
              <a:t> </a:t>
            </a:r>
            <a:r>
              <a:rPr lang="en-US" altLang="zh-CN" sz="2400" b="1" i="1" dirty="0">
                <a:solidFill>
                  <a:srgbClr val="002060"/>
                </a:solidFill>
              </a:rPr>
              <a:t>maintainer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dryer&#13;&#10;&#13;&#10;Description automatically generated">
            <a:extLst>
              <a:ext uri="{FF2B5EF4-FFF2-40B4-BE49-F238E27FC236}">
                <a16:creationId xmlns:a16="http://schemas.microsoft.com/office/drawing/2014/main" id="{A624405B-2CC8-8B43-BFF1-7F3A9509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42" y="1742843"/>
            <a:ext cx="3301609" cy="3301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0F31A-1E38-9746-B406-6C982B90C09A}"/>
              </a:ext>
            </a:extLst>
          </p:cNvPr>
          <p:cNvSpPr txBox="1"/>
          <p:nvPr/>
        </p:nvSpPr>
        <p:spPr>
          <a:xfrm>
            <a:off x="-114446" y="606535"/>
            <a:ext cx="1230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  <a:r>
              <a:rPr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5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10" y="1395344"/>
            <a:ext cx="11684700" cy="4555200"/>
          </a:xfrm>
        </p:spPr>
        <p:txBody>
          <a:bodyPr/>
          <a:lstStyle/>
          <a:p>
            <a:r>
              <a:rPr lang="en-US" altLang="zh-CN" sz="2400" dirty="0"/>
              <a:t>Community updates</a:t>
            </a:r>
          </a:p>
          <a:p>
            <a:pPr lvl="1">
              <a:lnSpc>
                <a:spcPct val="114999"/>
              </a:lnSpc>
            </a:pPr>
            <a:r>
              <a:rPr lang="en-US" altLang="zh-CN" sz="2000" dirty="0" err="1"/>
              <a:t>KubeCon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SanDiego</a:t>
            </a:r>
            <a:r>
              <a:rPr lang="zh-CN" altLang="en-US" sz="2000" dirty="0"/>
              <a:t> </a:t>
            </a:r>
            <a:r>
              <a:rPr lang="en-US" altLang="zh-CN" sz="2000" dirty="0"/>
              <a:t>2019</a:t>
            </a:r>
            <a:r>
              <a:rPr lang="zh-CN" altLang="en-US" sz="2000" dirty="0"/>
              <a:t> </a:t>
            </a:r>
            <a:r>
              <a:rPr lang="en-US" altLang="zh-CN" sz="2000" dirty="0"/>
              <a:t>updates</a:t>
            </a:r>
          </a:p>
          <a:p>
            <a:pPr lvl="1">
              <a:lnSpc>
                <a:spcPct val="114999"/>
              </a:lnSpc>
            </a:pPr>
            <a:r>
              <a:rPr lang="en-US" altLang="zh-CN" sz="2000" dirty="0"/>
              <a:t>Upcoming</a:t>
            </a:r>
            <a:r>
              <a:rPr lang="zh-CN" altLang="en-US" sz="2000" dirty="0"/>
              <a:t> </a:t>
            </a:r>
            <a:r>
              <a:rPr lang="en-US" altLang="zh-CN" sz="2000" dirty="0"/>
              <a:t>Events</a:t>
            </a:r>
          </a:p>
          <a:p>
            <a:pPr lvl="1">
              <a:lnSpc>
                <a:spcPct val="114999"/>
              </a:lnSpc>
            </a:pP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updates</a:t>
            </a:r>
          </a:p>
          <a:p>
            <a:r>
              <a:rPr lang="en-US" altLang="zh-CN" sz="2400" dirty="0"/>
              <a:t>Release</a:t>
            </a:r>
            <a:r>
              <a:rPr lang="zh-CN" altLang="en-US" sz="2400" dirty="0"/>
              <a:t> </a:t>
            </a:r>
            <a:r>
              <a:rPr lang="en-US" altLang="zh-CN" sz="2400" dirty="0"/>
              <a:t>updates</a:t>
            </a:r>
          </a:p>
          <a:p>
            <a:pPr lvl="1"/>
            <a:r>
              <a:rPr lang="en-US" altLang="zh-CN" sz="2000" dirty="0"/>
              <a:t>Major release 1.10 updates</a:t>
            </a:r>
          </a:p>
          <a:p>
            <a:pPr lvl="1"/>
            <a:r>
              <a:rPr lang="en-US" altLang="zh-CN" sz="2000" dirty="0"/>
              <a:t>Patch release 1.8.6 and 1.9.3</a:t>
            </a:r>
          </a:p>
          <a:p>
            <a:pPr>
              <a:lnSpc>
                <a:spcPct val="114999"/>
              </a:lnSpc>
            </a:pPr>
            <a:r>
              <a:rPr lang="en-US" altLang="zh-CN" sz="2400" dirty="0"/>
              <a:t>Release v1.11 plan</a:t>
            </a:r>
          </a:p>
          <a:p>
            <a:pPr>
              <a:lnSpc>
                <a:spcPct val="114999"/>
              </a:lnSpc>
            </a:pPr>
            <a:r>
              <a:rPr lang="en-US" altLang="zh-CN" sz="2400" dirty="0"/>
              <a:t>Involvement in the upstream projects of Harbor</a:t>
            </a:r>
          </a:p>
          <a:p>
            <a:pPr>
              <a:lnSpc>
                <a:spcPct val="114999"/>
              </a:lnSpc>
            </a:pPr>
            <a:endParaRPr lang="en-US" altLang="zh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3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70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4118-E367-8C40-BDC3-31D2F204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</a:t>
            </a:r>
            <a:r>
              <a:rPr lang="en-US" dirty="0" err="1"/>
              <a:t>KubeCon</a:t>
            </a:r>
            <a:r>
              <a:rPr lang="en-US" dirty="0"/>
              <a:t> San Diego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344C2-3CAA-7745-BA80-D93FB227D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2019/11/18 : Harbor lunch and learn workshop</a:t>
            </a:r>
          </a:p>
          <a:p>
            <a:pPr lvl="1"/>
            <a:r>
              <a:rPr lang="en-US" sz="1800" dirty="0"/>
              <a:t>Lead by Alex Xu</a:t>
            </a:r>
          </a:p>
          <a:p>
            <a:pPr lvl="1"/>
            <a:r>
              <a:rPr lang="en-US" sz="1800" dirty="0"/>
              <a:t>About 50 attendees</a:t>
            </a:r>
          </a:p>
          <a:p>
            <a:pPr lvl="1"/>
            <a:r>
              <a:rPr lang="en-US" sz="1800" dirty="0"/>
              <a:t>Learn Harbor from deployment and try some key use cases</a:t>
            </a:r>
          </a:p>
          <a:p>
            <a:r>
              <a:rPr lang="en-US" sz="2000" dirty="0"/>
              <a:t>2019/11/19: Harbor Introduction</a:t>
            </a:r>
          </a:p>
          <a:p>
            <a:pPr lvl="1"/>
            <a:r>
              <a:rPr lang="en-US" sz="1800" dirty="0"/>
              <a:t>By Alex Xu &amp; Steven Ren</a:t>
            </a:r>
          </a:p>
          <a:p>
            <a:pPr lvl="1"/>
            <a:r>
              <a:rPr lang="en-US" sz="1800" dirty="0"/>
              <a:t>First time using live demo of Harbor – Very successful!</a:t>
            </a:r>
          </a:p>
          <a:p>
            <a:pPr lvl="1"/>
            <a:r>
              <a:rPr lang="en-US" sz="1800" dirty="0"/>
              <a:t>Marked by near 400 peoples and about 100 attendees</a:t>
            </a:r>
          </a:p>
          <a:p>
            <a:r>
              <a:rPr lang="en-US" sz="2000" dirty="0"/>
              <a:t>2019/11/20: Harbor Deep Dive</a:t>
            </a:r>
          </a:p>
          <a:p>
            <a:pPr lvl="1"/>
            <a:r>
              <a:rPr lang="en-US" sz="1800" dirty="0"/>
              <a:t>By Steven Zou &amp; Daniel Jiang with two guest speakers (Michael M and Daniel P from Aqua)</a:t>
            </a:r>
          </a:p>
          <a:p>
            <a:pPr lvl="1"/>
            <a:r>
              <a:rPr lang="en-US" sz="1800" dirty="0"/>
              <a:t>Share the pluggable scanner and insights of Harbor</a:t>
            </a:r>
          </a:p>
          <a:p>
            <a:pPr lvl="1"/>
            <a:r>
              <a:rPr lang="en-US" sz="1800" dirty="0"/>
              <a:t>Marked by near 400 peoples and about 100 attendees</a:t>
            </a:r>
          </a:p>
          <a:p>
            <a:r>
              <a:rPr lang="en-US" sz="2000" dirty="0"/>
              <a:t>Talk to / have discussions with users</a:t>
            </a:r>
          </a:p>
          <a:p>
            <a:r>
              <a:rPr lang="en-US" sz="2000" dirty="0"/>
              <a:t>Meeting other Harbor maintainers/contributors F2F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7ACC6-6940-CB4D-A28A-86C8F3FF5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group of people in a room&#10;&#10;Description automatically generated">
            <a:extLst>
              <a:ext uri="{FF2B5EF4-FFF2-40B4-BE49-F238E27FC236}">
                <a16:creationId xmlns:a16="http://schemas.microsoft.com/office/drawing/2014/main" id="{B5FA5824-4EB7-7F4C-B1E9-8DFBECBC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88253" y="692007"/>
            <a:ext cx="4359633" cy="326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2D6548-3AED-4A48-9C04-067F1191AA58}"/>
              </a:ext>
            </a:extLst>
          </p:cNvPr>
          <p:cNvSpPr/>
          <p:nvPr/>
        </p:nvSpPr>
        <p:spPr>
          <a:xfrm>
            <a:off x="4234543" y="6514828"/>
            <a:ext cx="78356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hlinkClick r:id="rId3"/>
              </a:rPr>
              <a:t>Slides</a:t>
            </a:r>
            <a:r>
              <a:rPr lang="zh-CN" altLang="en-US" sz="1100" dirty="0">
                <a:hlinkClick r:id="rId3"/>
              </a:rPr>
              <a:t> </a:t>
            </a:r>
            <a:r>
              <a:rPr lang="en-US" altLang="zh-CN" sz="1100" dirty="0">
                <a:hlinkClick r:id="rId3"/>
              </a:rPr>
              <a:t>download</a:t>
            </a:r>
            <a:r>
              <a:rPr lang="zh-CN" altLang="en-US" sz="1100" dirty="0">
                <a:hlinkClick r:id="rId3"/>
              </a:rPr>
              <a:t> </a:t>
            </a:r>
            <a:r>
              <a:rPr lang="en-US" altLang="zh-CN" sz="1100" dirty="0">
                <a:hlinkClick r:id="rId3"/>
              </a:rPr>
              <a:t>link:</a:t>
            </a:r>
            <a:r>
              <a:rPr lang="zh-CN" altLang="en-US" sz="1100" dirty="0">
                <a:hlinkClick r:id="rId3"/>
              </a:rPr>
              <a:t> </a:t>
            </a:r>
            <a:r>
              <a:rPr lang="en-US" sz="1100" dirty="0">
                <a:hlinkClick r:id="rId3"/>
              </a:rPr>
              <a:t>https://events19.linuxfoundation.org/events/kubecon-cloudnativecon-north-america-2019/schedule/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74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A826-BF65-414A-96C9-2A0BE854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Upcoming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E58E4-7B00-C54E-A6F0-E911E2C95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Dec.</a:t>
            </a:r>
            <a:r>
              <a:rPr lang="zh-CN" altLang="en-US" sz="2400" dirty="0"/>
              <a:t> </a:t>
            </a:r>
            <a:r>
              <a:rPr lang="en-US" altLang="zh-CN" sz="2400" dirty="0"/>
              <a:t>11</a:t>
            </a:r>
            <a:r>
              <a:rPr lang="en-US" altLang="zh-CN" sz="2400" baseline="30000" dirty="0"/>
              <a:t>th</a:t>
            </a:r>
            <a:r>
              <a:rPr lang="zh-CN" altLang="en-US" sz="2400" dirty="0"/>
              <a:t> </a:t>
            </a:r>
            <a:r>
              <a:rPr lang="en-US" altLang="zh-CN" sz="2400" dirty="0"/>
              <a:t>Wednesday</a:t>
            </a:r>
            <a:r>
              <a:rPr lang="zh-CN" altLang="en-US" sz="2400" dirty="0"/>
              <a:t> </a:t>
            </a:r>
            <a:r>
              <a:rPr lang="en-US" altLang="zh-CN" sz="2400" dirty="0"/>
              <a:t>10AM</a:t>
            </a:r>
            <a:r>
              <a:rPr lang="zh-CN" altLang="en-US" sz="2400" dirty="0"/>
              <a:t> </a:t>
            </a:r>
            <a:r>
              <a:rPr lang="en-US" altLang="zh-CN" sz="2400" dirty="0"/>
              <a:t>(Beijing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zone):</a:t>
            </a:r>
            <a:r>
              <a:rPr lang="zh-CN" altLang="en-US" sz="2400" dirty="0"/>
              <a:t> </a:t>
            </a:r>
            <a:r>
              <a:rPr lang="en-US" altLang="zh-CN" sz="2400" dirty="0"/>
              <a:t>CNCF</a:t>
            </a:r>
            <a:r>
              <a:rPr lang="zh-CN" altLang="en-US" sz="2400" dirty="0"/>
              <a:t> </a:t>
            </a:r>
            <a:r>
              <a:rPr lang="en-US" altLang="zh-CN" sz="2400" dirty="0"/>
              <a:t>Webinar</a:t>
            </a:r>
          </a:p>
          <a:p>
            <a:pPr lvl="1"/>
            <a:r>
              <a:rPr lang="en-US" altLang="zh-CN" sz="2000" dirty="0"/>
              <a:t>Topic:</a:t>
            </a:r>
            <a:r>
              <a:rPr lang="zh-CN" altLang="en-US" sz="2000" dirty="0"/>
              <a:t> </a:t>
            </a:r>
            <a:r>
              <a:rPr lang="en-US" altLang="zh-CN" sz="2000" dirty="0"/>
              <a:t>Gain Confidence in Compliance: Advanced Image Scanning with Harbor</a:t>
            </a:r>
          </a:p>
          <a:p>
            <a:pPr lvl="1"/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Steven</a:t>
            </a:r>
            <a:r>
              <a:rPr lang="zh-CN" altLang="en-US" sz="2000" dirty="0"/>
              <a:t> </a:t>
            </a:r>
            <a:r>
              <a:rPr lang="en-US" altLang="zh-CN" sz="2000" dirty="0"/>
              <a:t>Zou</a:t>
            </a:r>
          </a:p>
          <a:p>
            <a:pPr lvl="1"/>
            <a:r>
              <a:rPr lang="en-US" altLang="zh-CN" sz="2000" dirty="0"/>
              <a:t>Live</a:t>
            </a:r>
            <a:r>
              <a:rPr lang="zh-CN" altLang="en-US" sz="2000" dirty="0"/>
              <a:t> </a:t>
            </a:r>
            <a:r>
              <a:rPr lang="en-US" altLang="zh-CN" sz="2000" dirty="0"/>
              <a:t>Demo</a:t>
            </a:r>
            <a:r>
              <a:rPr lang="zh-CN" altLang="en-US" sz="2000" dirty="0"/>
              <a:t> </a:t>
            </a:r>
            <a:r>
              <a:rPr lang="en-US" altLang="zh-CN" sz="2000" dirty="0"/>
              <a:t>included</a:t>
            </a:r>
          </a:p>
          <a:p>
            <a:endParaRPr lang="en-US" altLang="zh-CN" sz="2400" dirty="0"/>
          </a:p>
          <a:p>
            <a:r>
              <a:rPr lang="en-US" altLang="zh-CN" sz="2400" dirty="0"/>
              <a:t>Dec.</a:t>
            </a:r>
            <a:r>
              <a:rPr lang="zh-CN" altLang="en-US" sz="2400" dirty="0"/>
              <a:t> </a:t>
            </a:r>
            <a:r>
              <a:rPr lang="en-US" altLang="zh-CN" sz="2400" dirty="0"/>
              <a:t>14</a:t>
            </a:r>
            <a:r>
              <a:rPr lang="en-US" altLang="zh-CN" sz="2400" baseline="30000" dirty="0"/>
              <a:t>th,</a:t>
            </a:r>
            <a:r>
              <a:rPr lang="zh-CN" altLang="en-US" sz="2400" baseline="30000" dirty="0"/>
              <a:t> </a:t>
            </a:r>
            <a:r>
              <a:rPr lang="en-US" altLang="zh-CN" sz="2400" dirty="0"/>
              <a:t>Saturday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meetup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ShenZhen</a:t>
            </a:r>
            <a:r>
              <a:rPr lang="zh-CN" altLang="en-US" sz="2400" dirty="0"/>
              <a:t> </a:t>
            </a:r>
            <a:r>
              <a:rPr lang="en-US" altLang="zh-CN" sz="2400" dirty="0"/>
              <a:t>China</a:t>
            </a:r>
          </a:p>
          <a:p>
            <a:pPr lvl="1"/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Harbor</a:t>
            </a:r>
            <a:r>
              <a:rPr lang="zh-CN" altLang="en-US" sz="2000" dirty="0"/>
              <a:t> </a:t>
            </a:r>
            <a:r>
              <a:rPr lang="en-US" altLang="zh-CN" sz="2000" dirty="0"/>
              <a:t>Community,</a:t>
            </a:r>
            <a:r>
              <a:rPr lang="zh-CN" altLang="en-US" sz="2000" dirty="0"/>
              <a:t> </a:t>
            </a:r>
            <a:r>
              <a:rPr lang="en-US" altLang="zh-CN" sz="2000" dirty="0"/>
              <a:t>VMware</a:t>
            </a:r>
            <a:r>
              <a:rPr lang="zh-CN" altLang="en-US" sz="2000" dirty="0"/>
              <a:t> </a:t>
            </a:r>
            <a:r>
              <a:rPr lang="en-US" altLang="zh-CN" sz="2000" dirty="0"/>
              <a:t>VIN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Tencent</a:t>
            </a:r>
          </a:p>
          <a:p>
            <a:pPr lvl="1"/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details,</a:t>
            </a:r>
            <a:r>
              <a:rPr lang="zh-CN" altLang="en-US" sz="2000" dirty="0"/>
              <a:t> </a:t>
            </a:r>
            <a:r>
              <a:rPr lang="en-US" altLang="zh-CN" sz="2000" dirty="0"/>
              <a:t>please</a:t>
            </a:r>
            <a:r>
              <a:rPr lang="zh-CN" altLang="en-US" sz="2000" dirty="0"/>
              <a:t> </a:t>
            </a:r>
            <a:r>
              <a:rPr lang="en-US" altLang="zh-CN" sz="2000" dirty="0"/>
              <a:t>attentions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WeChat</a:t>
            </a:r>
            <a:r>
              <a:rPr lang="zh-CN" altLang="en-US" sz="2000" dirty="0"/>
              <a:t> </a:t>
            </a:r>
            <a:r>
              <a:rPr lang="en-US" altLang="zh-CN" sz="2000" dirty="0"/>
              <a:t>channels</a:t>
            </a:r>
          </a:p>
          <a:p>
            <a:pPr lvl="1"/>
            <a:r>
              <a:rPr lang="en-US" altLang="zh-CN" sz="2000" dirty="0"/>
              <a:t>Steven</a:t>
            </a:r>
            <a:r>
              <a:rPr lang="zh-CN" altLang="en-US" sz="2000" dirty="0"/>
              <a:t> </a:t>
            </a:r>
            <a:r>
              <a:rPr lang="en-US" altLang="zh-CN" sz="2000" dirty="0"/>
              <a:t>Ren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Steven</a:t>
            </a:r>
            <a:r>
              <a:rPr lang="zh-CN" altLang="en-US" sz="2000" dirty="0"/>
              <a:t> </a:t>
            </a:r>
            <a:r>
              <a:rPr lang="en-US" altLang="zh-CN" sz="2000" dirty="0"/>
              <a:t>Zou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communicate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Harbor</a:t>
            </a:r>
            <a:r>
              <a:rPr lang="zh-CN" altLang="en-US" sz="2000" dirty="0"/>
              <a:t> </a:t>
            </a:r>
            <a:r>
              <a:rPr lang="en-US" altLang="zh-CN" sz="2000" dirty="0"/>
              <a:t>users/contributors</a:t>
            </a:r>
            <a:r>
              <a:rPr lang="zh-CN" altLang="en-US" sz="2000" dirty="0"/>
              <a:t> </a:t>
            </a:r>
            <a:r>
              <a:rPr lang="en-US" altLang="zh-CN" sz="2000" dirty="0"/>
              <a:t>F2F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8120D-4D7E-CC43-B592-4F1FDAE8D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9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E530-5B44-374D-864B-BD19BB6A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FE81E-B938-6344-9059-D544EB8F7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207" y="1460425"/>
            <a:ext cx="11684700" cy="5185208"/>
          </a:xfrm>
        </p:spPr>
        <p:txBody>
          <a:bodyPr/>
          <a:lstStyle/>
          <a:p>
            <a:r>
              <a:rPr lang="en-US" sz="2400" dirty="0"/>
              <a:t>Harbor GitHub stars - 10K+ !</a:t>
            </a:r>
          </a:p>
          <a:p>
            <a:pPr lvl="1"/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milestone</a:t>
            </a:r>
            <a:endParaRPr lang="en-US" sz="2000" dirty="0"/>
          </a:p>
          <a:p>
            <a:r>
              <a:rPr lang="en-US" sz="2400" dirty="0"/>
              <a:t>Graduated from CNCF is still under review and overall feedbacks are positive so far.</a:t>
            </a:r>
          </a:p>
          <a:p>
            <a:r>
              <a:rPr lang="en-US" altLang="zh-CN" sz="2400" dirty="0"/>
              <a:t>P2P</a:t>
            </a:r>
            <a:r>
              <a:rPr lang="zh-CN" altLang="en-US" sz="2400" dirty="0"/>
              <a:t> </a:t>
            </a:r>
            <a:r>
              <a:rPr lang="en-US" altLang="zh-CN" sz="2400" dirty="0"/>
              <a:t>WG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setup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integration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Harbor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P2P</a:t>
            </a:r>
            <a:r>
              <a:rPr lang="zh-CN" altLang="en-US" sz="2400" dirty="0"/>
              <a:t> </a:t>
            </a:r>
            <a:r>
              <a:rPr lang="en-US" altLang="zh-CN" sz="2400" dirty="0"/>
              <a:t>providers</a:t>
            </a:r>
            <a:r>
              <a:rPr lang="zh-CN" altLang="en-US" sz="2400" dirty="0"/>
              <a:t> </a:t>
            </a:r>
            <a:r>
              <a:rPr lang="en-US" altLang="zh-CN" sz="2400" dirty="0"/>
              <a:t>(Dragonfly,</a:t>
            </a:r>
            <a:r>
              <a:rPr lang="zh-CN" altLang="en-US" sz="2400" dirty="0"/>
              <a:t> </a:t>
            </a:r>
            <a:r>
              <a:rPr lang="en-US" altLang="zh-CN" sz="2400" dirty="0"/>
              <a:t>Uber</a:t>
            </a:r>
            <a:r>
              <a:rPr lang="zh-CN" altLang="en-US" sz="2400" dirty="0"/>
              <a:t> </a:t>
            </a:r>
            <a:r>
              <a:rPr lang="en-US" altLang="zh-CN" sz="2400" dirty="0"/>
              <a:t>Kraken)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1.11</a:t>
            </a:r>
            <a:r>
              <a:rPr lang="zh-CN" altLang="en-US" sz="2400" dirty="0"/>
              <a:t> </a:t>
            </a:r>
            <a:r>
              <a:rPr lang="en-US" altLang="zh-CN" sz="2400" dirty="0"/>
              <a:t>timeline</a:t>
            </a:r>
          </a:p>
          <a:p>
            <a:pPr lvl="1"/>
            <a:r>
              <a:rPr lang="en-US" altLang="zh-CN" sz="2000" dirty="0"/>
              <a:t>Kick</a:t>
            </a:r>
            <a:r>
              <a:rPr lang="zh-CN" altLang="en-US" sz="2000" dirty="0"/>
              <a:t> </a:t>
            </a:r>
            <a:r>
              <a:rPr lang="en-US" altLang="zh-CN" sz="2000" dirty="0"/>
              <a:t>off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Thursday</a:t>
            </a:r>
          </a:p>
          <a:p>
            <a:pPr lvl="1"/>
            <a:r>
              <a:rPr lang="en-US" altLang="zh-CN" sz="2000" dirty="0"/>
              <a:t>Involve</a:t>
            </a:r>
          </a:p>
          <a:p>
            <a:pPr lvl="2"/>
            <a:r>
              <a:rPr lang="en-US" altLang="zh-CN" sz="1800" dirty="0"/>
              <a:t>Ali</a:t>
            </a:r>
            <a:r>
              <a:rPr lang="zh-CN" altLang="en-US" sz="1800" dirty="0"/>
              <a:t> </a:t>
            </a:r>
            <a:r>
              <a:rPr lang="en-US" altLang="zh-CN" sz="1800" dirty="0"/>
              <a:t>Dragonfly</a:t>
            </a:r>
            <a:r>
              <a:rPr lang="zh-CN" altLang="en-US" sz="1800" dirty="0"/>
              <a:t> </a:t>
            </a:r>
            <a:r>
              <a:rPr lang="en-US" altLang="zh-CN" sz="1800" dirty="0"/>
              <a:t>team</a:t>
            </a:r>
          </a:p>
          <a:p>
            <a:pPr lvl="2"/>
            <a:r>
              <a:rPr lang="en-US" altLang="zh-CN" sz="1800" dirty="0"/>
              <a:t>Uber</a:t>
            </a:r>
            <a:r>
              <a:rPr lang="zh-CN" altLang="en-US" sz="1800" dirty="0"/>
              <a:t> </a:t>
            </a:r>
            <a:r>
              <a:rPr lang="en-US" altLang="zh-CN" sz="1800" dirty="0"/>
              <a:t>Kraken</a:t>
            </a:r>
            <a:r>
              <a:rPr lang="zh-CN" altLang="en-US" sz="1800" dirty="0"/>
              <a:t> </a:t>
            </a:r>
            <a:r>
              <a:rPr lang="en-US" altLang="zh-CN" sz="1800" dirty="0"/>
              <a:t>maintainers</a:t>
            </a:r>
          </a:p>
          <a:p>
            <a:pPr lvl="2"/>
            <a:r>
              <a:rPr lang="en-US" altLang="zh-CN" sz="1800" dirty="0"/>
              <a:t>Harbor</a:t>
            </a:r>
            <a:r>
              <a:rPr lang="zh-CN" altLang="en-US" sz="1800" dirty="0"/>
              <a:t> </a:t>
            </a:r>
            <a:r>
              <a:rPr lang="en-US" altLang="zh-CN" sz="1800" dirty="0"/>
              <a:t>maintainers</a:t>
            </a:r>
            <a:r>
              <a:rPr lang="zh-CN" altLang="en-US" sz="1800" dirty="0"/>
              <a:t> </a:t>
            </a:r>
            <a:r>
              <a:rPr lang="en-US" altLang="zh-CN" sz="1800" dirty="0"/>
              <a:t>(Steven</a:t>
            </a:r>
            <a:r>
              <a:rPr lang="zh-CN" altLang="en-US" sz="1800" dirty="0"/>
              <a:t> </a:t>
            </a:r>
            <a:r>
              <a:rPr lang="en-US" altLang="zh-CN" sz="1800" dirty="0"/>
              <a:t>Z,</a:t>
            </a:r>
            <a:r>
              <a:rPr lang="zh-CN" altLang="en-US" sz="1800" dirty="0"/>
              <a:t> </a:t>
            </a:r>
            <a:r>
              <a:rPr lang="en-US" altLang="zh-CN" sz="1800" dirty="0"/>
              <a:t>Frank,</a:t>
            </a:r>
            <a:r>
              <a:rPr lang="zh-CN" altLang="en-US" sz="1800" dirty="0"/>
              <a:t> </a:t>
            </a:r>
            <a:r>
              <a:rPr lang="en-US" altLang="zh-CN" sz="1800" dirty="0"/>
              <a:t>Ming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De</a:t>
            </a:r>
            <a:r>
              <a:rPr lang="zh-CN" altLang="en-US" sz="1800" dirty="0"/>
              <a:t> </a:t>
            </a:r>
            <a:r>
              <a:rPr lang="en-US" altLang="zh-CN" sz="1800" dirty="0"/>
              <a:t>Chen)</a:t>
            </a:r>
          </a:p>
          <a:p>
            <a:pPr lvl="2"/>
            <a:r>
              <a:rPr lang="en-US" altLang="zh-CN" sz="1800" dirty="0"/>
              <a:t>Active</a:t>
            </a:r>
            <a:r>
              <a:rPr lang="zh-CN" altLang="en-US" sz="1800" dirty="0"/>
              <a:t> </a:t>
            </a:r>
            <a:r>
              <a:rPr lang="en-US" altLang="zh-CN" sz="1800" dirty="0"/>
              <a:t>contributors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 err="1"/>
              <a:t>ChenYu</a:t>
            </a:r>
            <a:r>
              <a:rPr lang="zh-CN" altLang="en-US" sz="1800" dirty="0"/>
              <a:t> </a:t>
            </a:r>
            <a:r>
              <a:rPr lang="en-US" altLang="zh-CN" sz="1800" dirty="0"/>
              <a:t>Zhang)</a:t>
            </a:r>
          </a:p>
          <a:p>
            <a:pPr lvl="2"/>
            <a:r>
              <a:rPr lang="en-US" altLang="zh-CN" sz="1800" dirty="0"/>
              <a:t>PM:</a:t>
            </a:r>
            <a:r>
              <a:rPr lang="zh-CN" altLang="en-US" sz="1800" dirty="0"/>
              <a:t> </a:t>
            </a:r>
            <a:r>
              <a:rPr lang="en-US" altLang="zh-CN" sz="1800" dirty="0"/>
              <a:t>Alex</a:t>
            </a:r>
            <a:r>
              <a:rPr lang="zh-CN" altLang="en-US" sz="1800" dirty="0"/>
              <a:t> </a:t>
            </a:r>
            <a:r>
              <a:rPr lang="en-US" altLang="zh-CN" sz="1800" dirty="0"/>
              <a:t>Xu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A1E0F-08A9-9C4B-90A0-A658B2E79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3AF5-2ACA-4F44-AFDB-9D590BDC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1.10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E8C1-9280-3846-8989-79DC0B764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RC2: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b="1" dirty="0"/>
              <a:t>Friday</a:t>
            </a: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GA:</a:t>
            </a:r>
            <a:r>
              <a:rPr lang="zh-CN" altLang="en-US" sz="2400" dirty="0"/>
              <a:t> </a:t>
            </a: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week</a:t>
            </a:r>
          </a:p>
          <a:p>
            <a:pPr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Bug</a:t>
            </a:r>
            <a:r>
              <a:rPr lang="zh-CN" alt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fixes:</a:t>
            </a:r>
            <a:r>
              <a:rPr lang="zh-CN" alt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https://github.com/goharbor/harbor/issues?q=is%3Aissue+is%3Aopen+label%3Atarget%2F1.10.0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95A4F-B1C3-B445-A0E6-FF5D8A68CF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2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9DDD-6C30-6549-BFE4-A3B09CB7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Patch</a:t>
            </a:r>
            <a:r>
              <a:rPr lang="zh-CN" altLang="en-US" dirty="0"/>
              <a:t> </a:t>
            </a:r>
            <a:r>
              <a:rPr lang="en-US" altLang="zh-CN" dirty="0"/>
              <a:t>Releases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F2801-A402-A04A-B5FD-C8C47786A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Patch releases</a:t>
            </a:r>
          </a:p>
          <a:p>
            <a:pPr lvl="1"/>
            <a:r>
              <a:rPr lang="en-US" dirty="0"/>
              <a:t>1.8.6</a:t>
            </a:r>
          </a:p>
          <a:p>
            <a:pPr lvl="1"/>
            <a:r>
              <a:rPr lang="en-US" dirty="0"/>
              <a:t>1.9.3</a:t>
            </a:r>
          </a:p>
          <a:p>
            <a:r>
              <a:rPr lang="en-US" dirty="0"/>
              <a:t>Fix security issues:</a:t>
            </a:r>
          </a:p>
          <a:p>
            <a:pPr lvl="1"/>
            <a:r>
              <a:rPr lang="en-US" sz="1600" dirty="0">
                <a:hlinkClick r:id="rId2" tooltip="https://github.com/goharbor/harbor/security/advisories/GHSA-qcfv-8v29-469w"/>
              </a:rPr>
              <a:t>https://github.com/goharbor/harbor/security/advisories/GHSA-qcfv-8v29-469w</a:t>
            </a:r>
            <a:endParaRPr lang="en-US" sz="1600" dirty="0"/>
          </a:p>
          <a:p>
            <a:pPr lvl="1"/>
            <a:r>
              <a:rPr lang="en-US" sz="1600" dirty="0">
                <a:hlinkClick r:id="rId3" tooltip="https://github.com/goharbor/harbor/security/advisories/GHSA-rh89-vvrg-fg64"/>
              </a:rPr>
              <a:t>https://github.com/goharbor/harbor/security/advisories/GHSA-rh89-vvrg-fg64</a:t>
            </a:r>
            <a:r>
              <a:rPr lang="en-US" sz="1600" dirty="0"/>
              <a:t> </a:t>
            </a:r>
          </a:p>
          <a:p>
            <a:pPr lvl="1"/>
            <a:r>
              <a:rPr lang="en-US" sz="1600" dirty="0">
                <a:hlinkClick r:id="rId4" tooltip="https://github.com/goharbor/harbor/security/advisories/GHSA-3868-7c5x-4827"/>
              </a:rPr>
              <a:t>https://github.com/goharbor/harbor/security/advisories/GHSA-3868-7c5x-4827</a:t>
            </a:r>
            <a:endParaRPr lang="en-US" sz="1600" dirty="0"/>
          </a:p>
          <a:p>
            <a:pPr lvl="1"/>
            <a:r>
              <a:rPr lang="en-US" sz="1600" dirty="0">
                <a:hlinkClick r:id="rId5" tooltip="https://github.com/goharbor/harbor/security/advisories/GHSA-6qj9-33j4-rvhg"/>
              </a:rPr>
              <a:t>https://github.com/goharbor/harbor/security/advisories/GHSA-6qj9-33j4-rvhg</a:t>
            </a:r>
            <a:endParaRPr lang="en-US" sz="1600" dirty="0"/>
          </a:p>
          <a:p>
            <a:pPr lvl="1"/>
            <a:r>
              <a:rPr lang="en-US" sz="1600" dirty="0">
                <a:hlinkClick r:id="rId6" tooltip="https://github.com/goharbor/harbor/security/advisories/GHSA-gcqm-v682-ccw6"/>
              </a:rPr>
              <a:t>https://github.com/goharbor/harbor/security/advisories/GHSA-gcqm-v682-ccw6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9F735-5B1D-3D4D-A0DE-86DD4BE2F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8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4F22-B886-B548-A0D1-3EE39287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Release v1.11 plan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580AC-6074-9043-8EB0-CD17A86066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319A15-5472-1549-AE3F-B37DB46B5D1D}"/>
              </a:ext>
            </a:extLst>
          </p:cNvPr>
          <p:cNvGrpSpPr/>
          <p:nvPr/>
        </p:nvGrpSpPr>
        <p:grpSpPr>
          <a:xfrm>
            <a:off x="2" y="1463412"/>
            <a:ext cx="12192001" cy="1743103"/>
            <a:chOff x="2" y="799378"/>
            <a:chExt cx="12192001" cy="1743103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828828FC-F7E9-F449-95C8-30949E4FC845}"/>
                </a:ext>
              </a:extLst>
            </p:cNvPr>
            <p:cNvSpPr/>
            <p:nvPr/>
          </p:nvSpPr>
          <p:spPr>
            <a:xfrm rot="16200000">
              <a:off x="68402" y="730978"/>
              <a:ext cx="1720800" cy="1857600"/>
            </a:xfrm>
            <a:prstGeom prst="parallelogram">
              <a:avLst/>
            </a:prstGeom>
            <a:gradFill flip="none" rotWithShape="1">
              <a:gsLst>
                <a:gs pos="100000">
                  <a:srgbClr val="00B050"/>
                </a:gs>
                <a:gs pos="100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3EF1D9-83BC-B540-938D-5882397EF139}"/>
                </a:ext>
              </a:extLst>
            </p:cNvPr>
            <p:cNvSpPr/>
            <p:nvPr/>
          </p:nvSpPr>
          <p:spPr>
            <a:xfrm>
              <a:off x="1817652" y="1216918"/>
              <a:ext cx="10374351" cy="1325563"/>
            </a:xfrm>
            <a:prstGeom prst="rect">
              <a:avLst/>
            </a:prstGeom>
            <a:gradFill flip="none" rotWithShape="1">
              <a:gsLst>
                <a:gs pos="11000">
                  <a:srgbClr val="00B050"/>
                </a:gs>
                <a:gs pos="100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8DA1B3-D56E-EB4C-AB65-EB3B505A540E}"/>
              </a:ext>
            </a:extLst>
          </p:cNvPr>
          <p:cNvSpPr txBox="1"/>
          <p:nvPr/>
        </p:nvSpPr>
        <p:spPr>
          <a:xfrm>
            <a:off x="2207944" y="2379961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Georgia Pro" panose="02040502050405020303" pitchFamily="18" charset="0"/>
              </a:rPr>
              <a:t>Management</a:t>
            </a:r>
            <a:endParaRPr lang="en-US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8229C-1F2D-B34E-8FB2-9A0187D13251}"/>
              </a:ext>
            </a:extLst>
          </p:cNvPr>
          <p:cNvSpPr/>
          <p:nvPr/>
        </p:nvSpPr>
        <p:spPr>
          <a:xfrm>
            <a:off x="2207943" y="2045402"/>
            <a:ext cx="1728287" cy="10384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E2EF4DC-33DF-7342-8AC1-CCA64F129181}"/>
              </a:ext>
            </a:extLst>
          </p:cNvPr>
          <p:cNvSpPr/>
          <p:nvPr/>
        </p:nvSpPr>
        <p:spPr>
          <a:xfrm rot="16200000">
            <a:off x="66601" y="3148927"/>
            <a:ext cx="1720800" cy="1854000"/>
          </a:xfrm>
          <a:prstGeom prst="parallelogram">
            <a:avLst/>
          </a:prstGeom>
          <a:gradFill flip="none" rotWithShape="1">
            <a:gsLst>
              <a:gs pos="100000">
                <a:srgbClr val="0070C0"/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62A1DB-EE6A-7E44-A643-2CDAD9198005}"/>
              </a:ext>
            </a:extLst>
          </p:cNvPr>
          <p:cNvSpPr/>
          <p:nvPr/>
        </p:nvSpPr>
        <p:spPr>
          <a:xfrm>
            <a:off x="1817651" y="3633067"/>
            <a:ext cx="10374351" cy="1325563"/>
          </a:xfrm>
          <a:prstGeom prst="rect">
            <a:avLst/>
          </a:prstGeom>
          <a:gradFill flip="none" rotWithShape="1">
            <a:gsLst>
              <a:gs pos="11000">
                <a:srgbClr val="0070C0"/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D84D8-2E58-2B4A-96E8-809EC5A707C7}"/>
              </a:ext>
            </a:extLst>
          </p:cNvPr>
          <p:cNvSpPr txBox="1"/>
          <p:nvPr/>
        </p:nvSpPr>
        <p:spPr>
          <a:xfrm>
            <a:off x="2222369" y="3969232"/>
            <a:ext cx="165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Georgia Pro" panose="02040502050405020303" pitchFamily="18" charset="0"/>
              </a:rPr>
              <a:t>Image</a:t>
            </a:r>
            <a:r>
              <a:rPr lang="zh-CN" altLang="en-US" b="1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endParaRPr lang="en-US" altLang="zh-CN" b="1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latin typeface="Georgia Pro" panose="02040502050405020303" pitchFamily="18" charset="0"/>
              </a:rPr>
              <a:t>Distribution</a:t>
            </a:r>
            <a:endParaRPr lang="en-US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7B2922-BAFE-4E4C-927A-AB34D3A1F778}"/>
              </a:ext>
            </a:extLst>
          </p:cNvPr>
          <p:cNvSpPr/>
          <p:nvPr/>
        </p:nvSpPr>
        <p:spPr>
          <a:xfrm>
            <a:off x="2207942" y="3797517"/>
            <a:ext cx="1728287" cy="10384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8885056-93C4-C047-847F-A2CE55D5EAAF}"/>
              </a:ext>
            </a:extLst>
          </p:cNvPr>
          <p:cNvSpPr/>
          <p:nvPr/>
        </p:nvSpPr>
        <p:spPr>
          <a:xfrm rot="16200000">
            <a:off x="66600" y="4890541"/>
            <a:ext cx="1724400" cy="1857600"/>
          </a:xfrm>
          <a:prstGeom prst="parallelogram">
            <a:avLst/>
          </a:prstGeom>
          <a:gradFill flip="none" rotWithShape="1">
            <a:gsLst>
              <a:gs pos="100000">
                <a:srgbClr val="7030A0"/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B87E0A-A66D-7846-809B-EE4F06FC0A3D}"/>
              </a:ext>
            </a:extLst>
          </p:cNvPr>
          <p:cNvSpPr/>
          <p:nvPr/>
        </p:nvSpPr>
        <p:spPr>
          <a:xfrm>
            <a:off x="1817650" y="5378280"/>
            <a:ext cx="10374351" cy="1325563"/>
          </a:xfrm>
          <a:prstGeom prst="rect">
            <a:avLst/>
          </a:prstGeom>
          <a:gradFill flip="none" rotWithShape="1">
            <a:gsLst>
              <a:gs pos="16000">
                <a:srgbClr val="7030A0"/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68000">
                <a:srgbClr val="B0A1E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1D7C0-90FA-384F-9E5A-1D7AF4C677AB}"/>
              </a:ext>
            </a:extLst>
          </p:cNvPr>
          <p:cNvSpPr txBox="1"/>
          <p:nvPr/>
        </p:nvSpPr>
        <p:spPr>
          <a:xfrm>
            <a:off x="2207942" y="5877289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Georgia Pro" panose="02040502050405020303" pitchFamily="18" charset="0"/>
              </a:rPr>
              <a:t>Extensibility</a:t>
            </a:r>
            <a:endParaRPr lang="en-US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317B02-311D-954B-9001-F16E8674B37F}"/>
              </a:ext>
            </a:extLst>
          </p:cNvPr>
          <p:cNvSpPr/>
          <p:nvPr/>
        </p:nvSpPr>
        <p:spPr>
          <a:xfrm>
            <a:off x="2207941" y="5542730"/>
            <a:ext cx="1728287" cy="10384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13E16EA-4D02-5A4D-A446-62FA60592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84" y="3782098"/>
            <a:ext cx="1053279" cy="4756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874708-3576-C245-A391-6B3839D8228C}"/>
              </a:ext>
            </a:extLst>
          </p:cNvPr>
          <p:cNvSpPr txBox="1"/>
          <p:nvPr/>
        </p:nvSpPr>
        <p:spPr>
          <a:xfrm>
            <a:off x="6178568" y="4421763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Proxy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Cache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A8CBEEC-04CF-314D-AF56-761194EAE12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62491" y="5430150"/>
            <a:ext cx="738857" cy="739775"/>
          </a:xfrm>
          <a:custGeom>
            <a:avLst/>
            <a:gdLst>
              <a:gd name="T0" fmla="*/ 86 w 392"/>
              <a:gd name="T1" fmla="*/ 178 h 392"/>
              <a:gd name="T2" fmla="*/ 127 w 392"/>
              <a:gd name="T3" fmla="*/ 308 h 392"/>
              <a:gd name="T4" fmla="*/ 186 w 392"/>
              <a:gd name="T5" fmla="*/ 247 h 392"/>
              <a:gd name="T6" fmla="*/ 242 w 392"/>
              <a:gd name="T7" fmla="*/ 178 h 392"/>
              <a:gd name="T8" fmla="*/ 317 w 392"/>
              <a:gd name="T9" fmla="*/ 213 h 392"/>
              <a:gd name="T10" fmla="*/ 333 w 392"/>
              <a:gd name="T11" fmla="*/ 0 h 392"/>
              <a:gd name="T12" fmla="*/ 0 w 392"/>
              <a:gd name="T13" fmla="*/ 333 h 392"/>
              <a:gd name="T14" fmla="*/ 249 w 392"/>
              <a:gd name="T15" fmla="*/ 317 h 392"/>
              <a:gd name="T16" fmla="*/ 16 w 392"/>
              <a:gd name="T17" fmla="*/ 178 h 392"/>
              <a:gd name="T18" fmla="*/ 317 w 392"/>
              <a:gd name="T19" fmla="*/ 162 h 392"/>
              <a:gd name="T20" fmla="*/ 227 w 392"/>
              <a:gd name="T21" fmla="*/ 26 h 392"/>
              <a:gd name="T22" fmla="*/ 161 w 392"/>
              <a:gd name="T23" fmla="*/ 94 h 392"/>
              <a:gd name="T24" fmla="*/ 106 w 392"/>
              <a:gd name="T25" fmla="*/ 45 h 392"/>
              <a:gd name="T26" fmla="*/ 16 w 392"/>
              <a:gd name="T27" fmla="*/ 162 h 392"/>
              <a:gd name="T28" fmla="*/ 317 w 392"/>
              <a:gd name="T29" fmla="*/ 16 h 392"/>
              <a:gd name="T30" fmla="*/ 261 w 392"/>
              <a:gd name="T31" fmla="*/ 245 h 392"/>
              <a:gd name="T32" fmla="*/ 261 w 392"/>
              <a:gd name="T33" fmla="*/ 330 h 392"/>
              <a:gd name="T34" fmla="*/ 326 w 392"/>
              <a:gd name="T35" fmla="*/ 392 h 392"/>
              <a:gd name="T36" fmla="*/ 392 w 392"/>
              <a:gd name="T37" fmla="*/ 330 h 392"/>
              <a:gd name="T38" fmla="*/ 392 w 392"/>
              <a:gd name="T39" fmla="*/ 245 h 392"/>
              <a:gd name="T40" fmla="*/ 376 w 392"/>
              <a:gd name="T41" fmla="*/ 285 h 392"/>
              <a:gd name="T42" fmla="*/ 277 w 392"/>
              <a:gd name="T43" fmla="*/ 285 h 392"/>
              <a:gd name="T44" fmla="*/ 326 w 392"/>
              <a:gd name="T45" fmla="*/ 268 h 392"/>
              <a:gd name="T46" fmla="*/ 376 w 392"/>
              <a:gd name="T47" fmla="*/ 285 h 392"/>
              <a:gd name="T48" fmla="*/ 326 w 392"/>
              <a:gd name="T49" fmla="*/ 334 h 392"/>
              <a:gd name="T50" fmla="*/ 277 w 392"/>
              <a:gd name="T51" fmla="*/ 303 h 392"/>
              <a:gd name="T52" fmla="*/ 376 w 392"/>
              <a:gd name="T53" fmla="*/ 303 h 392"/>
              <a:gd name="T54" fmla="*/ 326 w 392"/>
              <a:gd name="T55" fmla="*/ 239 h 392"/>
              <a:gd name="T56" fmla="*/ 326 w 392"/>
              <a:gd name="T57" fmla="*/ 252 h 392"/>
              <a:gd name="T58" fmla="*/ 326 w 392"/>
              <a:gd name="T59" fmla="*/ 239 h 392"/>
              <a:gd name="T60" fmla="*/ 326 w 392"/>
              <a:gd name="T61" fmla="*/ 376 h 392"/>
              <a:gd name="T62" fmla="*/ 277 w 392"/>
              <a:gd name="T63" fmla="*/ 344 h 392"/>
              <a:gd name="T64" fmla="*/ 376 w 392"/>
              <a:gd name="T65" fmla="*/ 34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" h="392">
                <a:moveTo>
                  <a:pt x="16" y="178"/>
                </a:moveTo>
                <a:cubicBezTo>
                  <a:pt x="86" y="178"/>
                  <a:pt x="86" y="178"/>
                  <a:pt x="86" y="178"/>
                </a:cubicBezTo>
                <a:cubicBezTo>
                  <a:pt x="101" y="123"/>
                  <a:pt x="101" y="123"/>
                  <a:pt x="101" y="123"/>
                </a:cubicBezTo>
                <a:cubicBezTo>
                  <a:pt x="127" y="308"/>
                  <a:pt x="127" y="308"/>
                  <a:pt x="127" y="308"/>
                </a:cubicBezTo>
                <a:cubicBezTo>
                  <a:pt x="162" y="160"/>
                  <a:pt x="162" y="160"/>
                  <a:pt x="162" y="160"/>
                </a:cubicBezTo>
                <a:cubicBezTo>
                  <a:pt x="186" y="247"/>
                  <a:pt x="186" y="247"/>
                  <a:pt x="186" y="247"/>
                </a:cubicBezTo>
                <a:cubicBezTo>
                  <a:pt x="225" y="96"/>
                  <a:pt x="225" y="96"/>
                  <a:pt x="225" y="96"/>
                </a:cubicBezTo>
                <a:cubicBezTo>
                  <a:pt x="242" y="178"/>
                  <a:pt x="242" y="178"/>
                  <a:pt x="242" y="178"/>
                </a:cubicBezTo>
                <a:cubicBezTo>
                  <a:pt x="317" y="178"/>
                  <a:pt x="317" y="178"/>
                  <a:pt x="317" y="178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0"/>
                  <a:pt x="333" y="0"/>
                  <a:pt x="33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33"/>
                  <a:pt x="0" y="333"/>
                  <a:pt x="0" y="333"/>
                </a:cubicBezTo>
                <a:cubicBezTo>
                  <a:pt x="249" y="333"/>
                  <a:pt x="249" y="333"/>
                  <a:pt x="249" y="333"/>
                </a:cubicBezTo>
                <a:cubicBezTo>
                  <a:pt x="249" y="317"/>
                  <a:pt x="249" y="317"/>
                  <a:pt x="249" y="317"/>
                </a:cubicBezTo>
                <a:cubicBezTo>
                  <a:pt x="16" y="317"/>
                  <a:pt x="16" y="317"/>
                  <a:pt x="16" y="317"/>
                </a:cubicBezTo>
                <a:lnTo>
                  <a:pt x="16" y="178"/>
                </a:lnTo>
                <a:close/>
                <a:moveTo>
                  <a:pt x="317" y="16"/>
                </a:moveTo>
                <a:cubicBezTo>
                  <a:pt x="317" y="162"/>
                  <a:pt x="317" y="162"/>
                  <a:pt x="317" y="162"/>
                </a:cubicBezTo>
                <a:cubicBezTo>
                  <a:pt x="255" y="162"/>
                  <a:pt x="255" y="162"/>
                  <a:pt x="255" y="162"/>
                </a:cubicBezTo>
                <a:cubicBezTo>
                  <a:pt x="227" y="26"/>
                  <a:pt x="227" y="26"/>
                  <a:pt x="227" y="26"/>
                </a:cubicBezTo>
                <a:cubicBezTo>
                  <a:pt x="185" y="185"/>
                  <a:pt x="185" y="185"/>
                  <a:pt x="185" y="185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31" y="221"/>
                  <a:pt x="131" y="221"/>
                  <a:pt x="131" y="221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16" y="16"/>
                  <a:pt x="16" y="16"/>
                  <a:pt x="16" y="16"/>
                </a:cubicBezTo>
                <a:lnTo>
                  <a:pt x="317" y="16"/>
                </a:lnTo>
                <a:close/>
                <a:moveTo>
                  <a:pt x="326" y="223"/>
                </a:moveTo>
                <a:cubicBezTo>
                  <a:pt x="315" y="223"/>
                  <a:pt x="261" y="224"/>
                  <a:pt x="261" y="245"/>
                </a:cubicBezTo>
                <a:cubicBezTo>
                  <a:pt x="261" y="328"/>
                  <a:pt x="261" y="328"/>
                  <a:pt x="261" y="328"/>
                </a:cubicBezTo>
                <a:cubicBezTo>
                  <a:pt x="261" y="330"/>
                  <a:pt x="261" y="330"/>
                  <a:pt x="261" y="330"/>
                </a:cubicBezTo>
                <a:cubicBezTo>
                  <a:pt x="261" y="370"/>
                  <a:pt x="261" y="370"/>
                  <a:pt x="261" y="370"/>
                </a:cubicBezTo>
                <a:cubicBezTo>
                  <a:pt x="261" y="391"/>
                  <a:pt x="315" y="392"/>
                  <a:pt x="326" y="392"/>
                </a:cubicBezTo>
                <a:cubicBezTo>
                  <a:pt x="337" y="392"/>
                  <a:pt x="392" y="391"/>
                  <a:pt x="392" y="370"/>
                </a:cubicBezTo>
                <a:cubicBezTo>
                  <a:pt x="392" y="330"/>
                  <a:pt x="392" y="330"/>
                  <a:pt x="392" y="330"/>
                </a:cubicBezTo>
                <a:cubicBezTo>
                  <a:pt x="392" y="328"/>
                  <a:pt x="392" y="328"/>
                  <a:pt x="392" y="328"/>
                </a:cubicBezTo>
                <a:cubicBezTo>
                  <a:pt x="392" y="245"/>
                  <a:pt x="392" y="245"/>
                  <a:pt x="392" y="245"/>
                </a:cubicBezTo>
                <a:cubicBezTo>
                  <a:pt x="392" y="224"/>
                  <a:pt x="337" y="223"/>
                  <a:pt x="326" y="223"/>
                </a:cubicBezTo>
                <a:close/>
                <a:moveTo>
                  <a:pt x="376" y="285"/>
                </a:moveTo>
                <a:cubicBezTo>
                  <a:pt x="372" y="288"/>
                  <a:pt x="354" y="293"/>
                  <a:pt x="326" y="293"/>
                </a:cubicBezTo>
                <a:cubicBezTo>
                  <a:pt x="298" y="293"/>
                  <a:pt x="281" y="288"/>
                  <a:pt x="277" y="285"/>
                </a:cubicBezTo>
                <a:cubicBezTo>
                  <a:pt x="277" y="261"/>
                  <a:pt x="277" y="261"/>
                  <a:pt x="277" y="261"/>
                </a:cubicBezTo>
                <a:cubicBezTo>
                  <a:pt x="294" y="267"/>
                  <a:pt x="319" y="268"/>
                  <a:pt x="326" y="268"/>
                </a:cubicBezTo>
                <a:cubicBezTo>
                  <a:pt x="333" y="268"/>
                  <a:pt x="359" y="267"/>
                  <a:pt x="376" y="261"/>
                </a:cubicBezTo>
                <a:lnTo>
                  <a:pt x="376" y="285"/>
                </a:lnTo>
                <a:close/>
                <a:moveTo>
                  <a:pt x="376" y="326"/>
                </a:moveTo>
                <a:cubicBezTo>
                  <a:pt x="372" y="329"/>
                  <a:pt x="354" y="334"/>
                  <a:pt x="326" y="334"/>
                </a:cubicBezTo>
                <a:cubicBezTo>
                  <a:pt x="298" y="334"/>
                  <a:pt x="281" y="329"/>
                  <a:pt x="277" y="326"/>
                </a:cubicBezTo>
                <a:cubicBezTo>
                  <a:pt x="277" y="303"/>
                  <a:pt x="277" y="303"/>
                  <a:pt x="277" y="303"/>
                </a:cubicBezTo>
                <a:cubicBezTo>
                  <a:pt x="294" y="309"/>
                  <a:pt x="319" y="309"/>
                  <a:pt x="326" y="309"/>
                </a:cubicBezTo>
                <a:cubicBezTo>
                  <a:pt x="333" y="309"/>
                  <a:pt x="359" y="309"/>
                  <a:pt x="376" y="303"/>
                </a:cubicBezTo>
                <a:lnTo>
                  <a:pt x="376" y="326"/>
                </a:lnTo>
                <a:close/>
                <a:moveTo>
                  <a:pt x="326" y="239"/>
                </a:moveTo>
                <a:cubicBezTo>
                  <a:pt x="350" y="239"/>
                  <a:pt x="366" y="242"/>
                  <a:pt x="373" y="245"/>
                </a:cubicBezTo>
                <a:cubicBezTo>
                  <a:pt x="366" y="248"/>
                  <a:pt x="350" y="252"/>
                  <a:pt x="326" y="252"/>
                </a:cubicBezTo>
                <a:cubicBezTo>
                  <a:pt x="303" y="252"/>
                  <a:pt x="287" y="248"/>
                  <a:pt x="280" y="245"/>
                </a:cubicBezTo>
                <a:cubicBezTo>
                  <a:pt x="287" y="242"/>
                  <a:pt x="303" y="239"/>
                  <a:pt x="326" y="239"/>
                </a:cubicBezTo>
                <a:close/>
                <a:moveTo>
                  <a:pt x="376" y="368"/>
                </a:moveTo>
                <a:cubicBezTo>
                  <a:pt x="372" y="371"/>
                  <a:pt x="354" y="376"/>
                  <a:pt x="326" y="376"/>
                </a:cubicBezTo>
                <a:cubicBezTo>
                  <a:pt x="298" y="376"/>
                  <a:pt x="281" y="371"/>
                  <a:pt x="277" y="368"/>
                </a:cubicBezTo>
                <a:cubicBezTo>
                  <a:pt x="277" y="344"/>
                  <a:pt x="277" y="344"/>
                  <a:pt x="277" y="344"/>
                </a:cubicBezTo>
                <a:cubicBezTo>
                  <a:pt x="294" y="350"/>
                  <a:pt x="319" y="350"/>
                  <a:pt x="326" y="350"/>
                </a:cubicBezTo>
                <a:cubicBezTo>
                  <a:pt x="333" y="350"/>
                  <a:pt x="359" y="350"/>
                  <a:pt x="376" y="344"/>
                </a:cubicBezTo>
                <a:lnTo>
                  <a:pt x="376" y="3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C1C3D9-13EF-954B-A7CE-F6F14003CB8C}"/>
              </a:ext>
            </a:extLst>
          </p:cNvPr>
          <p:cNvSpPr txBox="1"/>
          <p:nvPr/>
        </p:nvSpPr>
        <p:spPr>
          <a:xfrm>
            <a:off x="6203265" y="6158299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Webhook++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9E27BB6-B44E-304B-96C1-1E259241F7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896" y="2010219"/>
            <a:ext cx="640444" cy="640444"/>
          </a:xfrm>
          <a:custGeom>
            <a:avLst/>
            <a:gdLst>
              <a:gd name="T0" fmla="*/ 353 w 384"/>
              <a:gd name="T1" fmla="*/ 368 h 384"/>
              <a:gd name="T2" fmla="*/ 93 w 384"/>
              <a:gd name="T3" fmla="*/ 368 h 384"/>
              <a:gd name="T4" fmla="*/ 276 w 384"/>
              <a:gd name="T5" fmla="*/ 368 h 384"/>
              <a:gd name="T6" fmla="*/ 154 w 384"/>
              <a:gd name="T7" fmla="*/ 368 h 384"/>
              <a:gd name="T8" fmla="*/ 337 w 384"/>
              <a:gd name="T9" fmla="*/ 368 h 384"/>
              <a:gd name="T10" fmla="*/ 215 w 384"/>
              <a:gd name="T11" fmla="*/ 368 h 384"/>
              <a:gd name="T12" fmla="*/ 0 w 384"/>
              <a:gd name="T13" fmla="*/ 384 h 384"/>
              <a:gd name="T14" fmla="*/ 16 w 384"/>
              <a:gd name="T15" fmla="*/ 291 h 384"/>
              <a:gd name="T16" fmla="*/ 16 w 384"/>
              <a:gd name="T17" fmla="*/ 169 h 384"/>
              <a:gd name="T18" fmla="*/ 16 w 384"/>
              <a:gd name="T19" fmla="*/ 230 h 384"/>
              <a:gd name="T20" fmla="*/ 16 w 384"/>
              <a:gd name="T21" fmla="*/ 47 h 384"/>
              <a:gd name="T22" fmla="*/ 16 w 384"/>
              <a:gd name="T23" fmla="*/ 108 h 384"/>
              <a:gd name="T24" fmla="*/ 0 w 384"/>
              <a:gd name="T25" fmla="*/ 31 h 384"/>
              <a:gd name="T26" fmla="*/ 0 w 384"/>
              <a:gd name="T27" fmla="*/ 0 h 384"/>
              <a:gd name="T28" fmla="*/ 215 w 384"/>
              <a:gd name="T29" fmla="*/ 16 h 384"/>
              <a:gd name="T30" fmla="*/ 154 w 384"/>
              <a:gd name="T31" fmla="*/ 16 h 384"/>
              <a:gd name="T32" fmla="*/ 93 w 384"/>
              <a:gd name="T33" fmla="*/ 16 h 384"/>
              <a:gd name="T34" fmla="*/ 276 w 384"/>
              <a:gd name="T35" fmla="*/ 16 h 384"/>
              <a:gd name="T36" fmla="*/ 292 w 384"/>
              <a:gd name="T37" fmla="*/ 0 h 384"/>
              <a:gd name="T38" fmla="*/ 368 w 384"/>
              <a:gd name="T39" fmla="*/ 31 h 384"/>
              <a:gd name="T40" fmla="*/ 384 w 384"/>
              <a:gd name="T41" fmla="*/ 92 h 384"/>
              <a:gd name="T42" fmla="*/ 384 w 384"/>
              <a:gd name="T43" fmla="*/ 154 h 384"/>
              <a:gd name="T44" fmla="*/ 384 w 384"/>
              <a:gd name="T45" fmla="*/ 276 h 384"/>
              <a:gd name="T46" fmla="*/ 384 w 384"/>
              <a:gd name="T47" fmla="*/ 337 h 384"/>
              <a:gd name="T48" fmla="*/ 384 w 384"/>
              <a:gd name="T49" fmla="*/ 215 h 384"/>
              <a:gd name="T50" fmla="*/ 89 w 384"/>
              <a:gd name="T51" fmla="*/ 246 h 384"/>
              <a:gd name="T52" fmla="*/ 292 w 384"/>
              <a:gd name="T53" fmla="*/ 238 h 384"/>
              <a:gd name="T54" fmla="*/ 203 w 384"/>
              <a:gd name="T55" fmla="*/ 225 h 384"/>
              <a:gd name="T56" fmla="*/ 210 w 384"/>
              <a:gd name="T57" fmla="*/ 238 h 384"/>
              <a:gd name="T58" fmla="*/ 194 w 384"/>
              <a:gd name="T59" fmla="*/ 162 h 384"/>
              <a:gd name="T60" fmla="*/ 172 w 384"/>
              <a:gd name="T61" fmla="*/ 151 h 384"/>
              <a:gd name="T62" fmla="*/ 177 w 384"/>
              <a:gd name="T63" fmla="*/ 161 h 384"/>
              <a:gd name="T64" fmla="*/ 154 w 384"/>
              <a:gd name="T65" fmla="*/ 171 h 384"/>
              <a:gd name="T66" fmla="*/ 137 w 384"/>
              <a:gd name="T67" fmla="*/ 174 h 384"/>
              <a:gd name="T68" fmla="*/ 143 w 384"/>
              <a:gd name="T69" fmla="*/ 184 h 384"/>
              <a:gd name="T70" fmla="*/ 119 w 384"/>
              <a:gd name="T71" fmla="*/ 192 h 384"/>
              <a:gd name="T72" fmla="*/ 130 w 384"/>
              <a:gd name="T73" fmla="*/ 195 h 384"/>
              <a:gd name="T74" fmla="*/ 120 w 384"/>
              <a:gd name="T75" fmla="*/ 218 h 384"/>
              <a:gd name="T76" fmla="*/ 268 w 384"/>
              <a:gd name="T77" fmla="*/ 219 h 384"/>
              <a:gd name="T78" fmla="*/ 267 w 384"/>
              <a:gd name="T79" fmla="*/ 213 h 384"/>
              <a:gd name="T80" fmla="*/ 268 w 384"/>
              <a:gd name="T81" fmla="*/ 196 h 384"/>
              <a:gd name="T82" fmla="*/ 251 w 384"/>
              <a:gd name="T83" fmla="*/ 174 h 384"/>
              <a:gd name="T84" fmla="*/ 255 w 384"/>
              <a:gd name="T85" fmla="*/ 178 h 384"/>
              <a:gd name="T86" fmla="*/ 230 w 384"/>
              <a:gd name="T87" fmla="*/ 168 h 384"/>
              <a:gd name="T88" fmla="*/ 238 w 384"/>
              <a:gd name="T89" fmla="*/ 160 h 384"/>
              <a:gd name="T90" fmla="*/ 214 w 384"/>
              <a:gd name="T91" fmla="*/ 165 h 384"/>
              <a:gd name="T92" fmla="*/ 319 w 384"/>
              <a:gd name="T93" fmla="*/ 76 h 384"/>
              <a:gd name="T94" fmla="*/ 258 w 384"/>
              <a:gd name="T95" fmla="*/ 113 h 384"/>
              <a:gd name="T96" fmla="*/ 271 w 384"/>
              <a:gd name="T97" fmla="*/ 260 h 384"/>
              <a:gd name="T98" fmla="*/ 54 w 384"/>
              <a:gd name="T99" fmla="*/ 53 h 384"/>
              <a:gd name="T100" fmla="*/ 77 w 384"/>
              <a:gd name="T101" fmla="*/ 65 h 384"/>
              <a:gd name="T102" fmla="*/ 54 w 384"/>
              <a:gd name="T103" fmla="*/ 296 h 384"/>
              <a:gd name="T104" fmla="*/ 114 w 384"/>
              <a:gd name="T105" fmla="*/ 26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84" h="384">
                <a:moveTo>
                  <a:pt x="368" y="353"/>
                </a:moveTo>
                <a:cubicBezTo>
                  <a:pt x="384" y="353"/>
                  <a:pt x="384" y="353"/>
                  <a:pt x="384" y="353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353" y="384"/>
                  <a:pt x="353" y="384"/>
                  <a:pt x="353" y="384"/>
                </a:cubicBezTo>
                <a:cubicBezTo>
                  <a:pt x="353" y="368"/>
                  <a:pt x="353" y="368"/>
                  <a:pt x="353" y="368"/>
                </a:cubicBezTo>
                <a:cubicBezTo>
                  <a:pt x="368" y="368"/>
                  <a:pt x="368" y="368"/>
                  <a:pt x="368" y="368"/>
                </a:cubicBezTo>
                <a:lnTo>
                  <a:pt x="368" y="353"/>
                </a:lnTo>
                <a:close/>
                <a:moveTo>
                  <a:pt x="47" y="384"/>
                </a:moveTo>
                <a:cubicBezTo>
                  <a:pt x="93" y="384"/>
                  <a:pt x="93" y="384"/>
                  <a:pt x="93" y="384"/>
                </a:cubicBezTo>
                <a:cubicBezTo>
                  <a:pt x="93" y="368"/>
                  <a:pt x="93" y="368"/>
                  <a:pt x="93" y="368"/>
                </a:cubicBezTo>
                <a:cubicBezTo>
                  <a:pt x="47" y="368"/>
                  <a:pt x="47" y="368"/>
                  <a:pt x="47" y="368"/>
                </a:cubicBezTo>
                <a:lnTo>
                  <a:pt x="47" y="384"/>
                </a:lnTo>
                <a:close/>
                <a:moveTo>
                  <a:pt x="230" y="384"/>
                </a:moveTo>
                <a:cubicBezTo>
                  <a:pt x="276" y="384"/>
                  <a:pt x="276" y="384"/>
                  <a:pt x="276" y="384"/>
                </a:cubicBezTo>
                <a:cubicBezTo>
                  <a:pt x="276" y="368"/>
                  <a:pt x="276" y="368"/>
                  <a:pt x="276" y="368"/>
                </a:cubicBezTo>
                <a:cubicBezTo>
                  <a:pt x="230" y="368"/>
                  <a:pt x="230" y="368"/>
                  <a:pt x="230" y="368"/>
                </a:cubicBezTo>
                <a:lnTo>
                  <a:pt x="230" y="384"/>
                </a:lnTo>
                <a:close/>
                <a:moveTo>
                  <a:pt x="108" y="384"/>
                </a:moveTo>
                <a:cubicBezTo>
                  <a:pt x="154" y="384"/>
                  <a:pt x="154" y="384"/>
                  <a:pt x="154" y="384"/>
                </a:cubicBezTo>
                <a:cubicBezTo>
                  <a:pt x="154" y="368"/>
                  <a:pt x="154" y="368"/>
                  <a:pt x="154" y="368"/>
                </a:cubicBezTo>
                <a:cubicBezTo>
                  <a:pt x="108" y="368"/>
                  <a:pt x="108" y="368"/>
                  <a:pt x="108" y="368"/>
                </a:cubicBezTo>
                <a:lnTo>
                  <a:pt x="108" y="384"/>
                </a:lnTo>
                <a:close/>
                <a:moveTo>
                  <a:pt x="292" y="384"/>
                </a:moveTo>
                <a:cubicBezTo>
                  <a:pt x="337" y="384"/>
                  <a:pt x="337" y="384"/>
                  <a:pt x="337" y="384"/>
                </a:cubicBezTo>
                <a:cubicBezTo>
                  <a:pt x="337" y="368"/>
                  <a:pt x="337" y="368"/>
                  <a:pt x="337" y="368"/>
                </a:cubicBezTo>
                <a:cubicBezTo>
                  <a:pt x="292" y="368"/>
                  <a:pt x="292" y="368"/>
                  <a:pt x="292" y="368"/>
                </a:cubicBezTo>
                <a:lnTo>
                  <a:pt x="292" y="384"/>
                </a:lnTo>
                <a:close/>
                <a:moveTo>
                  <a:pt x="169" y="384"/>
                </a:moveTo>
                <a:cubicBezTo>
                  <a:pt x="215" y="384"/>
                  <a:pt x="215" y="384"/>
                  <a:pt x="215" y="384"/>
                </a:cubicBezTo>
                <a:cubicBezTo>
                  <a:pt x="215" y="368"/>
                  <a:pt x="215" y="368"/>
                  <a:pt x="215" y="368"/>
                </a:cubicBezTo>
                <a:cubicBezTo>
                  <a:pt x="169" y="368"/>
                  <a:pt x="169" y="368"/>
                  <a:pt x="169" y="368"/>
                </a:cubicBezTo>
                <a:lnTo>
                  <a:pt x="169" y="384"/>
                </a:lnTo>
                <a:close/>
                <a:moveTo>
                  <a:pt x="16" y="353"/>
                </a:moveTo>
                <a:cubicBezTo>
                  <a:pt x="0" y="353"/>
                  <a:pt x="0" y="353"/>
                  <a:pt x="0" y="353"/>
                </a:cubicBezTo>
                <a:cubicBezTo>
                  <a:pt x="0" y="384"/>
                  <a:pt x="0" y="384"/>
                  <a:pt x="0" y="384"/>
                </a:cubicBezTo>
                <a:cubicBezTo>
                  <a:pt x="31" y="384"/>
                  <a:pt x="31" y="384"/>
                  <a:pt x="31" y="384"/>
                </a:cubicBezTo>
                <a:cubicBezTo>
                  <a:pt x="31" y="368"/>
                  <a:pt x="31" y="368"/>
                  <a:pt x="31" y="368"/>
                </a:cubicBezTo>
                <a:cubicBezTo>
                  <a:pt x="16" y="368"/>
                  <a:pt x="16" y="368"/>
                  <a:pt x="16" y="368"/>
                </a:cubicBezTo>
                <a:lnTo>
                  <a:pt x="16" y="353"/>
                </a:lnTo>
                <a:close/>
                <a:moveTo>
                  <a:pt x="16" y="291"/>
                </a:moveTo>
                <a:cubicBezTo>
                  <a:pt x="0" y="291"/>
                  <a:pt x="0" y="291"/>
                  <a:pt x="0" y="291"/>
                </a:cubicBezTo>
                <a:cubicBezTo>
                  <a:pt x="0" y="337"/>
                  <a:pt x="0" y="337"/>
                  <a:pt x="0" y="337"/>
                </a:cubicBezTo>
                <a:cubicBezTo>
                  <a:pt x="16" y="337"/>
                  <a:pt x="16" y="337"/>
                  <a:pt x="16" y="337"/>
                </a:cubicBezTo>
                <a:lnTo>
                  <a:pt x="16" y="291"/>
                </a:lnTo>
                <a:close/>
                <a:moveTo>
                  <a:pt x="16" y="169"/>
                </a:moveTo>
                <a:cubicBezTo>
                  <a:pt x="0" y="169"/>
                  <a:pt x="0" y="169"/>
                  <a:pt x="0" y="169"/>
                </a:cubicBezTo>
                <a:cubicBezTo>
                  <a:pt x="0" y="215"/>
                  <a:pt x="0" y="215"/>
                  <a:pt x="0" y="215"/>
                </a:cubicBezTo>
                <a:cubicBezTo>
                  <a:pt x="16" y="215"/>
                  <a:pt x="16" y="215"/>
                  <a:pt x="16" y="215"/>
                </a:cubicBezTo>
                <a:lnTo>
                  <a:pt x="16" y="169"/>
                </a:lnTo>
                <a:close/>
                <a:moveTo>
                  <a:pt x="16" y="230"/>
                </a:moveTo>
                <a:cubicBezTo>
                  <a:pt x="0" y="230"/>
                  <a:pt x="0" y="230"/>
                  <a:pt x="0" y="230"/>
                </a:cubicBezTo>
                <a:cubicBezTo>
                  <a:pt x="0" y="276"/>
                  <a:pt x="0" y="276"/>
                  <a:pt x="0" y="276"/>
                </a:cubicBezTo>
                <a:cubicBezTo>
                  <a:pt x="16" y="276"/>
                  <a:pt x="16" y="276"/>
                  <a:pt x="16" y="276"/>
                </a:cubicBezTo>
                <a:lnTo>
                  <a:pt x="16" y="230"/>
                </a:lnTo>
                <a:close/>
                <a:moveTo>
                  <a:pt x="16" y="47"/>
                </a:moveTo>
                <a:cubicBezTo>
                  <a:pt x="0" y="47"/>
                  <a:pt x="0" y="47"/>
                  <a:pt x="0" y="47"/>
                </a:cubicBezTo>
                <a:cubicBezTo>
                  <a:pt x="0" y="92"/>
                  <a:pt x="0" y="92"/>
                  <a:pt x="0" y="92"/>
                </a:cubicBezTo>
                <a:cubicBezTo>
                  <a:pt x="16" y="92"/>
                  <a:pt x="16" y="92"/>
                  <a:pt x="16" y="92"/>
                </a:cubicBezTo>
                <a:lnTo>
                  <a:pt x="16" y="47"/>
                </a:lnTo>
                <a:close/>
                <a:moveTo>
                  <a:pt x="16" y="108"/>
                </a:moveTo>
                <a:cubicBezTo>
                  <a:pt x="0" y="108"/>
                  <a:pt x="0" y="108"/>
                  <a:pt x="0" y="108"/>
                </a:cubicBezTo>
                <a:cubicBezTo>
                  <a:pt x="0" y="154"/>
                  <a:pt x="0" y="154"/>
                  <a:pt x="0" y="154"/>
                </a:cubicBezTo>
                <a:cubicBezTo>
                  <a:pt x="16" y="154"/>
                  <a:pt x="16" y="154"/>
                  <a:pt x="16" y="154"/>
                </a:cubicBezTo>
                <a:lnTo>
                  <a:pt x="16" y="108"/>
                </a:lnTo>
                <a:close/>
                <a:moveTo>
                  <a:pt x="0" y="31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16"/>
                  <a:pt x="16" y="16"/>
                  <a:pt x="16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0"/>
                  <a:pt x="0" y="0"/>
                  <a:pt x="0" y="0"/>
                </a:cubicBezTo>
                <a:lnTo>
                  <a:pt x="0" y="31"/>
                </a:lnTo>
                <a:close/>
                <a:moveTo>
                  <a:pt x="215" y="0"/>
                </a:moveTo>
                <a:cubicBezTo>
                  <a:pt x="169" y="0"/>
                  <a:pt x="169" y="0"/>
                  <a:pt x="169" y="0"/>
                </a:cubicBezTo>
                <a:cubicBezTo>
                  <a:pt x="169" y="16"/>
                  <a:pt x="169" y="16"/>
                  <a:pt x="169" y="16"/>
                </a:cubicBezTo>
                <a:cubicBezTo>
                  <a:pt x="215" y="16"/>
                  <a:pt x="215" y="16"/>
                  <a:pt x="215" y="16"/>
                </a:cubicBezTo>
                <a:lnTo>
                  <a:pt x="215" y="0"/>
                </a:lnTo>
                <a:close/>
                <a:moveTo>
                  <a:pt x="154" y="0"/>
                </a:moveTo>
                <a:cubicBezTo>
                  <a:pt x="108" y="0"/>
                  <a:pt x="108" y="0"/>
                  <a:pt x="108" y="0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54" y="16"/>
                  <a:pt x="154" y="16"/>
                  <a:pt x="154" y="16"/>
                </a:cubicBezTo>
                <a:lnTo>
                  <a:pt x="154" y="0"/>
                </a:lnTo>
                <a:close/>
                <a:moveTo>
                  <a:pt x="93" y="0"/>
                </a:moveTo>
                <a:cubicBezTo>
                  <a:pt x="47" y="0"/>
                  <a:pt x="47" y="0"/>
                  <a:pt x="47" y="0"/>
                </a:cubicBezTo>
                <a:cubicBezTo>
                  <a:pt x="47" y="16"/>
                  <a:pt x="47" y="16"/>
                  <a:pt x="47" y="16"/>
                </a:cubicBezTo>
                <a:cubicBezTo>
                  <a:pt x="93" y="16"/>
                  <a:pt x="93" y="16"/>
                  <a:pt x="93" y="16"/>
                </a:cubicBezTo>
                <a:lnTo>
                  <a:pt x="93" y="0"/>
                </a:lnTo>
                <a:close/>
                <a:moveTo>
                  <a:pt x="276" y="0"/>
                </a:moveTo>
                <a:cubicBezTo>
                  <a:pt x="230" y="0"/>
                  <a:pt x="230" y="0"/>
                  <a:pt x="230" y="0"/>
                </a:cubicBezTo>
                <a:cubicBezTo>
                  <a:pt x="230" y="16"/>
                  <a:pt x="230" y="16"/>
                  <a:pt x="230" y="16"/>
                </a:cubicBezTo>
                <a:cubicBezTo>
                  <a:pt x="276" y="16"/>
                  <a:pt x="276" y="16"/>
                  <a:pt x="276" y="16"/>
                </a:cubicBezTo>
                <a:lnTo>
                  <a:pt x="276" y="0"/>
                </a:lnTo>
                <a:close/>
                <a:moveTo>
                  <a:pt x="292" y="16"/>
                </a:moveTo>
                <a:cubicBezTo>
                  <a:pt x="337" y="16"/>
                  <a:pt x="337" y="16"/>
                  <a:pt x="337" y="16"/>
                </a:cubicBezTo>
                <a:cubicBezTo>
                  <a:pt x="337" y="0"/>
                  <a:pt x="337" y="0"/>
                  <a:pt x="337" y="0"/>
                </a:cubicBezTo>
                <a:cubicBezTo>
                  <a:pt x="292" y="0"/>
                  <a:pt x="292" y="0"/>
                  <a:pt x="292" y="0"/>
                </a:cubicBezTo>
                <a:lnTo>
                  <a:pt x="292" y="16"/>
                </a:lnTo>
                <a:close/>
                <a:moveTo>
                  <a:pt x="353" y="0"/>
                </a:moveTo>
                <a:cubicBezTo>
                  <a:pt x="353" y="16"/>
                  <a:pt x="353" y="16"/>
                  <a:pt x="353" y="16"/>
                </a:cubicBezTo>
                <a:cubicBezTo>
                  <a:pt x="368" y="16"/>
                  <a:pt x="368" y="16"/>
                  <a:pt x="368" y="16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0"/>
                  <a:pt x="384" y="0"/>
                  <a:pt x="384" y="0"/>
                </a:cubicBezTo>
                <a:lnTo>
                  <a:pt x="353" y="0"/>
                </a:lnTo>
                <a:close/>
                <a:moveTo>
                  <a:pt x="368" y="92"/>
                </a:moveTo>
                <a:cubicBezTo>
                  <a:pt x="384" y="92"/>
                  <a:pt x="384" y="92"/>
                  <a:pt x="384" y="92"/>
                </a:cubicBezTo>
                <a:cubicBezTo>
                  <a:pt x="384" y="47"/>
                  <a:pt x="384" y="47"/>
                  <a:pt x="384" y="47"/>
                </a:cubicBezTo>
                <a:cubicBezTo>
                  <a:pt x="368" y="47"/>
                  <a:pt x="368" y="47"/>
                  <a:pt x="368" y="47"/>
                </a:cubicBezTo>
                <a:lnTo>
                  <a:pt x="368" y="92"/>
                </a:lnTo>
                <a:close/>
                <a:moveTo>
                  <a:pt x="368" y="154"/>
                </a:moveTo>
                <a:cubicBezTo>
                  <a:pt x="384" y="154"/>
                  <a:pt x="384" y="154"/>
                  <a:pt x="384" y="154"/>
                </a:cubicBezTo>
                <a:cubicBezTo>
                  <a:pt x="384" y="108"/>
                  <a:pt x="384" y="108"/>
                  <a:pt x="384" y="108"/>
                </a:cubicBezTo>
                <a:cubicBezTo>
                  <a:pt x="368" y="108"/>
                  <a:pt x="368" y="108"/>
                  <a:pt x="368" y="108"/>
                </a:cubicBezTo>
                <a:lnTo>
                  <a:pt x="368" y="154"/>
                </a:lnTo>
                <a:close/>
                <a:moveTo>
                  <a:pt x="368" y="276"/>
                </a:moveTo>
                <a:cubicBezTo>
                  <a:pt x="384" y="276"/>
                  <a:pt x="384" y="276"/>
                  <a:pt x="384" y="276"/>
                </a:cubicBezTo>
                <a:cubicBezTo>
                  <a:pt x="384" y="230"/>
                  <a:pt x="384" y="230"/>
                  <a:pt x="384" y="230"/>
                </a:cubicBezTo>
                <a:cubicBezTo>
                  <a:pt x="368" y="230"/>
                  <a:pt x="368" y="230"/>
                  <a:pt x="368" y="230"/>
                </a:cubicBezTo>
                <a:lnTo>
                  <a:pt x="368" y="276"/>
                </a:lnTo>
                <a:close/>
                <a:moveTo>
                  <a:pt x="368" y="337"/>
                </a:moveTo>
                <a:cubicBezTo>
                  <a:pt x="384" y="337"/>
                  <a:pt x="384" y="337"/>
                  <a:pt x="384" y="337"/>
                </a:cubicBezTo>
                <a:cubicBezTo>
                  <a:pt x="384" y="291"/>
                  <a:pt x="384" y="291"/>
                  <a:pt x="384" y="291"/>
                </a:cubicBezTo>
                <a:cubicBezTo>
                  <a:pt x="368" y="291"/>
                  <a:pt x="368" y="291"/>
                  <a:pt x="368" y="291"/>
                </a:cubicBezTo>
                <a:lnTo>
                  <a:pt x="368" y="337"/>
                </a:lnTo>
                <a:close/>
                <a:moveTo>
                  <a:pt x="368" y="215"/>
                </a:moveTo>
                <a:cubicBezTo>
                  <a:pt x="384" y="215"/>
                  <a:pt x="384" y="215"/>
                  <a:pt x="384" y="215"/>
                </a:cubicBezTo>
                <a:cubicBezTo>
                  <a:pt x="384" y="169"/>
                  <a:pt x="384" y="169"/>
                  <a:pt x="384" y="169"/>
                </a:cubicBezTo>
                <a:cubicBezTo>
                  <a:pt x="368" y="169"/>
                  <a:pt x="368" y="169"/>
                  <a:pt x="368" y="169"/>
                </a:cubicBezTo>
                <a:lnTo>
                  <a:pt x="368" y="215"/>
                </a:lnTo>
                <a:close/>
                <a:moveTo>
                  <a:pt x="300" y="246"/>
                </a:moveTo>
                <a:cubicBezTo>
                  <a:pt x="89" y="246"/>
                  <a:pt x="89" y="246"/>
                  <a:pt x="89" y="246"/>
                </a:cubicBezTo>
                <a:cubicBezTo>
                  <a:pt x="89" y="238"/>
                  <a:pt x="89" y="238"/>
                  <a:pt x="89" y="238"/>
                </a:cubicBezTo>
                <a:cubicBezTo>
                  <a:pt x="89" y="180"/>
                  <a:pt x="136" y="133"/>
                  <a:pt x="194" y="133"/>
                </a:cubicBezTo>
                <a:cubicBezTo>
                  <a:pt x="253" y="133"/>
                  <a:pt x="300" y="180"/>
                  <a:pt x="300" y="238"/>
                </a:cubicBezTo>
                <a:lnTo>
                  <a:pt x="300" y="246"/>
                </a:lnTo>
                <a:close/>
                <a:moveTo>
                  <a:pt x="292" y="238"/>
                </a:moveTo>
                <a:cubicBezTo>
                  <a:pt x="292" y="184"/>
                  <a:pt x="248" y="141"/>
                  <a:pt x="194" y="141"/>
                </a:cubicBezTo>
                <a:cubicBezTo>
                  <a:pt x="140" y="141"/>
                  <a:pt x="97" y="184"/>
                  <a:pt x="97" y="238"/>
                </a:cubicBezTo>
                <a:cubicBezTo>
                  <a:pt x="174" y="238"/>
                  <a:pt x="174" y="238"/>
                  <a:pt x="174" y="238"/>
                </a:cubicBezTo>
                <a:cubicBezTo>
                  <a:pt x="174" y="229"/>
                  <a:pt x="182" y="221"/>
                  <a:pt x="192" y="221"/>
                </a:cubicBezTo>
                <a:cubicBezTo>
                  <a:pt x="196" y="221"/>
                  <a:pt x="200" y="222"/>
                  <a:pt x="203" y="225"/>
                </a:cubicBezTo>
                <a:cubicBezTo>
                  <a:pt x="254" y="208"/>
                  <a:pt x="254" y="208"/>
                  <a:pt x="254" y="208"/>
                </a:cubicBezTo>
                <a:cubicBezTo>
                  <a:pt x="255" y="208"/>
                  <a:pt x="256" y="208"/>
                  <a:pt x="257" y="209"/>
                </a:cubicBezTo>
                <a:cubicBezTo>
                  <a:pt x="257" y="210"/>
                  <a:pt x="256" y="211"/>
                  <a:pt x="255" y="211"/>
                </a:cubicBezTo>
                <a:cubicBezTo>
                  <a:pt x="208" y="230"/>
                  <a:pt x="208" y="230"/>
                  <a:pt x="208" y="230"/>
                </a:cubicBezTo>
                <a:cubicBezTo>
                  <a:pt x="209" y="233"/>
                  <a:pt x="210" y="235"/>
                  <a:pt x="210" y="238"/>
                </a:cubicBezTo>
                <a:lnTo>
                  <a:pt x="292" y="238"/>
                </a:lnTo>
                <a:close/>
                <a:moveTo>
                  <a:pt x="194" y="149"/>
                </a:moveTo>
                <a:cubicBezTo>
                  <a:pt x="193" y="149"/>
                  <a:pt x="191" y="150"/>
                  <a:pt x="191" y="152"/>
                </a:cubicBezTo>
                <a:cubicBezTo>
                  <a:pt x="191" y="159"/>
                  <a:pt x="191" y="159"/>
                  <a:pt x="191" y="159"/>
                </a:cubicBezTo>
                <a:cubicBezTo>
                  <a:pt x="191" y="161"/>
                  <a:pt x="193" y="162"/>
                  <a:pt x="194" y="162"/>
                </a:cubicBezTo>
                <a:cubicBezTo>
                  <a:pt x="196" y="162"/>
                  <a:pt x="197" y="161"/>
                  <a:pt x="197" y="159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0"/>
                  <a:pt x="196" y="149"/>
                  <a:pt x="194" y="149"/>
                </a:cubicBezTo>
                <a:close/>
                <a:moveTo>
                  <a:pt x="175" y="154"/>
                </a:moveTo>
                <a:cubicBezTo>
                  <a:pt x="175" y="152"/>
                  <a:pt x="173" y="151"/>
                  <a:pt x="172" y="151"/>
                </a:cubicBezTo>
                <a:cubicBezTo>
                  <a:pt x="170" y="152"/>
                  <a:pt x="169" y="154"/>
                  <a:pt x="170" y="155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64"/>
                  <a:pt x="173" y="165"/>
                  <a:pt x="175" y="165"/>
                </a:cubicBezTo>
                <a:cubicBezTo>
                  <a:pt x="175" y="165"/>
                  <a:pt x="175" y="165"/>
                  <a:pt x="175" y="165"/>
                </a:cubicBezTo>
                <a:cubicBezTo>
                  <a:pt x="177" y="164"/>
                  <a:pt x="178" y="163"/>
                  <a:pt x="177" y="161"/>
                </a:cubicBezTo>
                <a:lnTo>
                  <a:pt x="175" y="154"/>
                </a:lnTo>
                <a:close/>
                <a:moveTo>
                  <a:pt x="155" y="161"/>
                </a:moveTo>
                <a:cubicBezTo>
                  <a:pt x="154" y="160"/>
                  <a:pt x="152" y="159"/>
                  <a:pt x="151" y="160"/>
                </a:cubicBezTo>
                <a:cubicBezTo>
                  <a:pt x="149" y="161"/>
                  <a:pt x="149" y="163"/>
                  <a:pt x="150" y="164"/>
                </a:cubicBezTo>
                <a:cubicBezTo>
                  <a:pt x="154" y="171"/>
                  <a:pt x="154" y="171"/>
                  <a:pt x="154" y="171"/>
                </a:cubicBezTo>
                <a:cubicBezTo>
                  <a:pt x="154" y="172"/>
                  <a:pt x="155" y="172"/>
                  <a:pt x="156" y="172"/>
                </a:cubicBezTo>
                <a:cubicBezTo>
                  <a:pt x="157" y="172"/>
                  <a:pt x="157" y="172"/>
                  <a:pt x="158" y="172"/>
                </a:cubicBezTo>
                <a:cubicBezTo>
                  <a:pt x="159" y="171"/>
                  <a:pt x="160" y="169"/>
                  <a:pt x="159" y="168"/>
                </a:cubicBezTo>
                <a:lnTo>
                  <a:pt x="155" y="161"/>
                </a:lnTo>
                <a:close/>
                <a:moveTo>
                  <a:pt x="137" y="174"/>
                </a:moveTo>
                <a:cubicBezTo>
                  <a:pt x="136" y="173"/>
                  <a:pt x="134" y="173"/>
                  <a:pt x="133" y="174"/>
                </a:cubicBezTo>
                <a:cubicBezTo>
                  <a:pt x="132" y="175"/>
                  <a:pt x="132" y="177"/>
                  <a:pt x="133" y="178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9" y="184"/>
                  <a:pt x="140" y="184"/>
                  <a:pt x="141" y="184"/>
                </a:cubicBezTo>
                <a:cubicBezTo>
                  <a:pt x="141" y="184"/>
                  <a:pt x="142" y="184"/>
                  <a:pt x="143" y="184"/>
                </a:cubicBezTo>
                <a:cubicBezTo>
                  <a:pt x="144" y="182"/>
                  <a:pt x="144" y="181"/>
                  <a:pt x="143" y="179"/>
                </a:cubicBezTo>
                <a:lnTo>
                  <a:pt x="137" y="174"/>
                </a:lnTo>
                <a:close/>
                <a:moveTo>
                  <a:pt x="130" y="195"/>
                </a:moveTo>
                <a:cubicBezTo>
                  <a:pt x="123" y="191"/>
                  <a:pt x="123" y="191"/>
                  <a:pt x="123" y="191"/>
                </a:cubicBezTo>
                <a:cubicBezTo>
                  <a:pt x="122" y="190"/>
                  <a:pt x="120" y="190"/>
                  <a:pt x="119" y="192"/>
                </a:cubicBezTo>
                <a:cubicBezTo>
                  <a:pt x="118" y="193"/>
                  <a:pt x="119" y="195"/>
                  <a:pt x="120" y="196"/>
                </a:cubicBezTo>
                <a:cubicBezTo>
                  <a:pt x="127" y="200"/>
                  <a:pt x="127" y="200"/>
                  <a:pt x="127" y="200"/>
                </a:cubicBezTo>
                <a:cubicBezTo>
                  <a:pt x="127" y="200"/>
                  <a:pt x="128" y="200"/>
                  <a:pt x="128" y="200"/>
                </a:cubicBezTo>
                <a:cubicBezTo>
                  <a:pt x="129" y="200"/>
                  <a:pt x="131" y="200"/>
                  <a:pt x="131" y="199"/>
                </a:cubicBezTo>
                <a:cubicBezTo>
                  <a:pt x="132" y="197"/>
                  <a:pt x="131" y="195"/>
                  <a:pt x="130" y="195"/>
                </a:cubicBezTo>
                <a:close/>
                <a:moveTo>
                  <a:pt x="122" y="213"/>
                </a:moveTo>
                <a:cubicBezTo>
                  <a:pt x="114" y="211"/>
                  <a:pt x="114" y="211"/>
                  <a:pt x="114" y="211"/>
                </a:cubicBezTo>
                <a:cubicBezTo>
                  <a:pt x="113" y="210"/>
                  <a:pt x="111" y="211"/>
                  <a:pt x="111" y="213"/>
                </a:cubicBezTo>
                <a:cubicBezTo>
                  <a:pt x="110" y="214"/>
                  <a:pt x="111" y="216"/>
                  <a:pt x="113" y="216"/>
                </a:cubicBezTo>
                <a:cubicBezTo>
                  <a:pt x="120" y="218"/>
                  <a:pt x="120" y="218"/>
                  <a:pt x="120" y="218"/>
                </a:cubicBezTo>
                <a:cubicBezTo>
                  <a:pt x="120" y="218"/>
                  <a:pt x="121" y="219"/>
                  <a:pt x="121" y="219"/>
                </a:cubicBezTo>
                <a:cubicBezTo>
                  <a:pt x="122" y="219"/>
                  <a:pt x="123" y="218"/>
                  <a:pt x="124" y="216"/>
                </a:cubicBezTo>
                <a:cubicBezTo>
                  <a:pt x="124" y="215"/>
                  <a:pt x="123" y="213"/>
                  <a:pt x="122" y="213"/>
                </a:cubicBezTo>
                <a:close/>
                <a:moveTo>
                  <a:pt x="265" y="216"/>
                </a:moveTo>
                <a:cubicBezTo>
                  <a:pt x="265" y="218"/>
                  <a:pt x="266" y="219"/>
                  <a:pt x="268" y="219"/>
                </a:cubicBezTo>
                <a:cubicBezTo>
                  <a:pt x="268" y="219"/>
                  <a:pt x="268" y="218"/>
                  <a:pt x="268" y="218"/>
                </a:cubicBezTo>
                <a:cubicBezTo>
                  <a:pt x="276" y="216"/>
                  <a:pt x="276" y="216"/>
                  <a:pt x="276" y="216"/>
                </a:cubicBezTo>
                <a:cubicBezTo>
                  <a:pt x="277" y="216"/>
                  <a:pt x="278" y="214"/>
                  <a:pt x="278" y="213"/>
                </a:cubicBezTo>
                <a:cubicBezTo>
                  <a:pt x="277" y="211"/>
                  <a:pt x="276" y="210"/>
                  <a:pt x="274" y="211"/>
                </a:cubicBezTo>
                <a:cubicBezTo>
                  <a:pt x="267" y="213"/>
                  <a:pt x="267" y="213"/>
                  <a:pt x="267" y="213"/>
                </a:cubicBezTo>
                <a:cubicBezTo>
                  <a:pt x="265" y="213"/>
                  <a:pt x="264" y="215"/>
                  <a:pt x="265" y="216"/>
                </a:cubicBezTo>
                <a:close/>
                <a:moveTo>
                  <a:pt x="257" y="199"/>
                </a:moveTo>
                <a:cubicBezTo>
                  <a:pt x="258" y="200"/>
                  <a:pt x="259" y="200"/>
                  <a:pt x="260" y="200"/>
                </a:cubicBezTo>
                <a:cubicBezTo>
                  <a:pt x="260" y="200"/>
                  <a:pt x="261" y="200"/>
                  <a:pt x="261" y="200"/>
                </a:cubicBezTo>
                <a:cubicBezTo>
                  <a:pt x="268" y="196"/>
                  <a:pt x="268" y="196"/>
                  <a:pt x="268" y="196"/>
                </a:cubicBezTo>
                <a:cubicBezTo>
                  <a:pt x="270" y="195"/>
                  <a:pt x="270" y="193"/>
                  <a:pt x="269" y="192"/>
                </a:cubicBezTo>
                <a:cubicBezTo>
                  <a:pt x="268" y="190"/>
                  <a:pt x="267" y="190"/>
                  <a:pt x="265" y="191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57" y="195"/>
                  <a:pt x="257" y="197"/>
                  <a:pt x="257" y="199"/>
                </a:cubicBezTo>
                <a:close/>
                <a:moveTo>
                  <a:pt x="251" y="174"/>
                </a:moveTo>
                <a:cubicBezTo>
                  <a:pt x="246" y="179"/>
                  <a:pt x="246" y="179"/>
                  <a:pt x="246" y="179"/>
                </a:cubicBezTo>
                <a:cubicBezTo>
                  <a:pt x="245" y="181"/>
                  <a:pt x="245" y="182"/>
                  <a:pt x="246" y="184"/>
                </a:cubicBezTo>
                <a:cubicBezTo>
                  <a:pt x="246" y="184"/>
                  <a:pt x="247" y="184"/>
                  <a:pt x="248" y="184"/>
                </a:cubicBezTo>
                <a:cubicBezTo>
                  <a:pt x="249" y="184"/>
                  <a:pt x="249" y="184"/>
                  <a:pt x="250" y="184"/>
                </a:cubicBezTo>
                <a:cubicBezTo>
                  <a:pt x="255" y="178"/>
                  <a:pt x="255" y="178"/>
                  <a:pt x="255" y="178"/>
                </a:cubicBezTo>
                <a:cubicBezTo>
                  <a:pt x="257" y="177"/>
                  <a:pt x="257" y="175"/>
                  <a:pt x="255" y="174"/>
                </a:cubicBezTo>
                <a:cubicBezTo>
                  <a:pt x="254" y="173"/>
                  <a:pt x="252" y="173"/>
                  <a:pt x="251" y="174"/>
                </a:cubicBezTo>
                <a:close/>
                <a:moveTo>
                  <a:pt x="238" y="160"/>
                </a:moveTo>
                <a:cubicBezTo>
                  <a:pt x="236" y="159"/>
                  <a:pt x="234" y="160"/>
                  <a:pt x="233" y="161"/>
                </a:cubicBezTo>
                <a:cubicBezTo>
                  <a:pt x="230" y="168"/>
                  <a:pt x="230" y="168"/>
                  <a:pt x="230" y="168"/>
                </a:cubicBezTo>
                <a:cubicBezTo>
                  <a:pt x="229" y="169"/>
                  <a:pt x="229" y="171"/>
                  <a:pt x="231" y="172"/>
                </a:cubicBezTo>
                <a:cubicBezTo>
                  <a:pt x="231" y="172"/>
                  <a:pt x="232" y="172"/>
                  <a:pt x="232" y="172"/>
                </a:cubicBezTo>
                <a:cubicBezTo>
                  <a:pt x="233" y="172"/>
                  <a:pt x="234" y="172"/>
                  <a:pt x="235" y="171"/>
                </a:cubicBezTo>
                <a:cubicBezTo>
                  <a:pt x="239" y="164"/>
                  <a:pt x="239" y="164"/>
                  <a:pt x="239" y="164"/>
                </a:cubicBezTo>
                <a:cubicBezTo>
                  <a:pt x="239" y="163"/>
                  <a:pt x="239" y="161"/>
                  <a:pt x="238" y="160"/>
                </a:cubicBezTo>
                <a:close/>
                <a:moveTo>
                  <a:pt x="217" y="151"/>
                </a:moveTo>
                <a:cubicBezTo>
                  <a:pt x="215" y="151"/>
                  <a:pt x="213" y="152"/>
                  <a:pt x="213" y="154"/>
                </a:cubicBezTo>
                <a:cubicBezTo>
                  <a:pt x="211" y="161"/>
                  <a:pt x="211" y="161"/>
                  <a:pt x="211" y="161"/>
                </a:cubicBezTo>
                <a:cubicBezTo>
                  <a:pt x="211" y="163"/>
                  <a:pt x="211" y="164"/>
                  <a:pt x="213" y="165"/>
                </a:cubicBezTo>
                <a:cubicBezTo>
                  <a:pt x="213" y="165"/>
                  <a:pt x="214" y="165"/>
                  <a:pt x="214" y="165"/>
                </a:cubicBezTo>
                <a:cubicBezTo>
                  <a:pt x="215" y="165"/>
                  <a:pt x="216" y="164"/>
                  <a:pt x="217" y="163"/>
                </a:cubicBezTo>
                <a:cubicBezTo>
                  <a:pt x="219" y="155"/>
                  <a:pt x="219" y="155"/>
                  <a:pt x="219" y="155"/>
                </a:cubicBezTo>
                <a:cubicBezTo>
                  <a:pt x="219" y="154"/>
                  <a:pt x="218" y="152"/>
                  <a:pt x="217" y="151"/>
                </a:cubicBezTo>
                <a:close/>
                <a:moveTo>
                  <a:pt x="270" y="125"/>
                </a:moveTo>
                <a:cubicBezTo>
                  <a:pt x="319" y="76"/>
                  <a:pt x="319" y="76"/>
                  <a:pt x="319" y="76"/>
                </a:cubicBezTo>
                <a:cubicBezTo>
                  <a:pt x="330" y="88"/>
                  <a:pt x="330" y="88"/>
                  <a:pt x="330" y="88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307" y="65"/>
                  <a:pt x="307" y="65"/>
                  <a:pt x="307" y="65"/>
                </a:cubicBezTo>
                <a:cubicBezTo>
                  <a:pt x="258" y="113"/>
                  <a:pt x="258" y="113"/>
                  <a:pt x="258" y="113"/>
                </a:cubicBezTo>
                <a:lnTo>
                  <a:pt x="270" y="125"/>
                </a:lnTo>
                <a:close/>
                <a:moveTo>
                  <a:pt x="330" y="331"/>
                </a:moveTo>
                <a:cubicBezTo>
                  <a:pt x="330" y="296"/>
                  <a:pt x="330" y="296"/>
                  <a:pt x="330" y="296"/>
                </a:cubicBezTo>
                <a:cubicBezTo>
                  <a:pt x="319" y="308"/>
                  <a:pt x="319" y="308"/>
                  <a:pt x="319" y="308"/>
                </a:cubicBezTo>
                <a:cubicBezTo>
                  <a:pt x="271" y="260"/>
                  <a:pt x="271" y="260"/>
                  <a:pt x="271" y="260"/>
                </a:cubicBezTo>
                <a:cubicBezTo>
                  <a:pt x="259" y="272"/>
                  <a:pt x="259" y="272"/>
                  <a:pt x="259" y="272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295" y="331"/>
                  <a:pt x="295" y="331"/>
                  <a:pt x="295" y="331"/>
                </a:cubicBezTo>
                <a:lnTo>
                  <a:pt x="330" y="331"/>
                </a:lnTo>
                <a:close/>
                <a:moveTo>
                  <a:pt x="54" y="53"/>
                </a:moveTo>
                <a:cubicBezTo>
                  <a:pt x="54" y="88"/>
                  <a:pt x="54" y="88"/>
                  <a:pt x="54" y="88"/>
                </a:cubicBezTo>
                <a:cubicBezTo>
                  <a:pt x="66" y="76"/>
                  <a:pt x="66" y="76"/>
                  <a:pt x="66" y="76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126" y="114"/>
                  <a:pt x="126" y="114"/>
                  <a:pt x="126" y="114"/>
                </a:cubicBezTo>
                <a:cubicBezTo>
                  <a:pt x="77" y="65"/>
                  <a:pt x="77" y="65"/>
                  <a:pt x="77" y="65"/>
                </a:cubicBezTo>
                <a:cubicBezTo>
                  <a:pt x="89" y="53"/>
                  <a:pt x="89" y="53"/>
                  <a:pt x="89" y="53"/>
                </a:cubicBezTo>
                <a:lnTo>
                  <a:pt x="54" y="53"/>
                </a:lnTo>
                <a:close/>
                <a:moveTo>
                  <a:pt x="114" y="260"/>
                </a:moveTo>
                <a:cubicBezTo>
                  <a:pt x="66" y="308"/>
                  <a:pt x="66" y="308"/>
                  <a:pt x="66" y="308"/>
                </a:cubicBezTo>
                <a:cubicBezTo>
                  <a:pt x="54" y="296"/>
                  <a:pt x="54" y="296"/>
                  <a:pt x="54" y="296"/>
                </a:cubicBezTo>
                <a:cubicBezTo>
                  <a:pt x="54" y="331"/>
                  <a:pt x="54" y="331"/>
                  <a:pt x="54" y="331"/>
                </a:cubicBezTo>
                <a:cubicBezTo>
                  <a:pt x="89" y="331"/>
                  <a:pt x="89" y="331"/>
                  <a:pt x="89" y="331"/>
                </a:cubicBezTo>
                <a:cubicBezTo>
                  <a:pt x="77" y="319"/>
                  <a:pt x="77" y="319"/>
                  <a:pt x="77" y="319"/>
                </a:cubicBezTo>
                <a:cubicBezTo>
                  <a:pt x="126" y="271"/>
                  <a:pt x="126" y="271"/>
                  <a:pt x="126" y="271"/>
                </a:cubicBezTo>
                <a:lnTo>
                  <a:pt x="114" y="2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6491B-81E7-8349-A911-CDE897F509F9}"/>
              </a:ext>
            </a:extLst>
          </p:cNvPr>
          <p:cNvSpPr txBox="1"/>
          <p:nvPr/>
        </p:nvSpPr>
        <p:spPr>
          <a:xfrm>
            <a:off x="4510538" y="2835195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Georgia Pro" panose="02040502050405020303" pitchFamily="18" charset="0"/>
              </a:rPr>
              <a:t>Perf</a:t>
            </a:r>
            <a:r>
              <a:rPr lang="zh-CN" altLang="en-US" sz="1600" b="1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Georgia Pro" panose="02040502050405020303" pitchFamily="18" charset="0"/>
              </a:rPr>
              <a:t>&amp;</a:t>
            </a:r>
            <a:r>
              <a:rPr lang="zh-CN" altLang="en-US" sz="1600" b="1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Georgia Pro" panose="02040502050405020303" pitchFamily="18" charset="0"/>
              </a:rPr>
              <a:t>Scale</a:t>
            </a:r>
            <a:endParaRPr lang="en-US" sz="1600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62D312-0A11-CD4A-BC8B-EA743F2C54A1}"/>
              </a:ext>
            </a:extLst>
          </p:cNvPr>
          <p:cNvGrpSpPr/>
          <p:nvPr/>
        </p:nvGrpSpPr>
        <p:grpSpPr>
          <a:xfrm>
            <a:off x="7957405" y="5481918"/>
            <a:ext cx="600952" cy="703972"/>
            <a:chOff x="6270958" y="4731126"/>
            <a:chExt cx="1024422" cy="120003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069F98D-9B6A-7247-8755-E56D3F6D9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958" y="4731126"/>
              <a:ext cx="1024422" cy="1200037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8ACE099-CFB8-2F4F-9BF0-868F363B1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10096" y="5086721"/>
              <a:ext cx="546145" cy="546145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A76446-0007-FF40-9099-6326213435C3}"/>
              </a:ext>
            </a:extLst>
          </p:cNvPr>
          <p:cNvSpPr txBox="1"/>
          <p:nvPr/>
        </p:nvSpPr>
        <p:spPr>
          <a:xfrm>
            <a:off x="7529865" y="6192166"/>
            <a:ext cx="1459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Interrogation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 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Service++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B118DFC-4A11-E04E-95B8-16F4F3594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6973" y="5412446"/>
            <a:ext cx="743588" cy="7435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939487-04CD-044C-937B-154A609144E0}"/>
              </a:ext>
            </a:extLst>
          </p:cNvPr>
          <p:cNvSpPr txBox="1"/>
          <p:nvPr/>
        </p:nvSpPr>
        <p:spPr>
          <a:xfrm>
            <a:off x="3857532" y="6158299"/>
            <a:ext cx="2425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Cloud</a:t>
            </a:r>
            <a:r>
              <a:rPr lang="zh-CN" altLang="en-US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Native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Artifact</a:t>
            </a:r>
            <a:r>
              <a:rPr lang="zh-CN" altLang="en-US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Georgia Pro" panose="02040502050405020303" pitchFamily="18" charset="0"/>
              </a:rPr>
              <a:t>Management</a:t>
            </a:r>
            <a:endParaRPr lang="en-US" sz="16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pic>
        <p:nvPicPr>
          <p:cNvPr id="30" name="Google Shape;336;p37" descr="Glasses">
            <a:extLst>
              <a:ext uri="{FF2B5EF4-FFF2-40B4-BE49-F238E27FC236}">
                <a16:creationId xmlns:a16="http://schemas.microsoft.com/office/drawing/2014/main" id="{C4CF1559-3066-9A45-8D8C-88B080DF6D4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26172" b="25341"/>
          <a:stretch/>
        </p:blipFill>
        <p:spPr>
          <a:xfrm>
            <a:off x="10947828" y="1946220"/>
            <a:ext cx="1005824" cy="5025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DB7CF-A294-0242-BA34-6A98C81599AD}"/>
              </a:ext>
            </a:extLst>
          </p:cNvPr>
          <p:cNvSpPr txBox="1"/>
          <p:nvPr/>
        </p:nvSpPr>
        <p:spPr>
          <a:xfrm>
            <a:off x="10750869" y="2664141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Observability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pic>
        <p:nvPicPr>
          <p:cNvPr id="32" name="Google Shape;308;p37">
            <a:extLst>
              <a:ext uri="{FF2B5EF4-FFF2-40B4-BE49-F238E27FC236}">
                <a16:creationId xmlns:a16="http://schemas.microsoft.com/office/drawing/2014/main" id="{D3C9C602-BEDE-E443-AB8E-361756FB6C5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42625" y="1967369"/>
            <a:ext cx="936539" cy="5437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32934CF-0F7D-F246-A158-6002CE8E39C4}"/>
              </a:ext>
            </a:extLst>
          </p:cNvPr>
          <p:cNvSpPr txBox="1"/>
          <p:nvPr/>
        </p:nvSpPr>
        <p:spPr>
          <a:xfrm>
            <a:off x="9221797" y="2664141"/>
            <a:ext cx="1382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Metadata</a:t>
            </a: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Management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pic>
        <p:nvPicPr>
          <p:cNvPr id="34" name="Google Shape;311;p37" descr="Jackhammer">
            <a:extLst>
              <a:ext uri="{FF2B5EF4-FFF2-40B4-BE49-F238E27FC236}">
                <a16:creationId xmlns:a16="http://schemas.microsoft.com/office/drawing/2014/main" id="{F6E97A05-C3AD-FE4B-B4ED-B8B482644C1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17395" y="1967369"/>
            <a:ext cx="749497" cy="749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12;p37">
            <a:extLst>
              <a:ext uri="{FF2B5EF4-FFF2-40B4-BE49-F238E27FC236}">
                <a16:creationId xmlns:a16="http://schemas.microsoft.com/office/drawing/2014/main" id="{4F4F7E2E-EF89-E74B-AE02-00614351303E}"/>
              </a:ext>
            </a:extLst>
          </p:cNvPr>
          <p:cNvGrpSpPr/>
          <p:nvPr/>
        </p:nvGrpSpPr>
        <p:grpSpPr>
          <a:xfrm>
            <a:off x="7892432" y="1967369"/>
            <a:ext cx="724653" cy="707122"/>
            <a:chOff x="3936951" y="2079244"/>
            <a:chExt cx="1119181" cy="1092105"/>
          </a:xfrm>
        </p:grpSpPr>
        <p:pic>
          <p:nvPicPr>
            <p:cNvPr id="36" name="Google Shape;313;p37" descr="Lock">
              <a:extLst>
                <a:ext uri="{FF2B5EF4-FFF2-40B4-BE49-F238E27FC236}">
                  <a16:creationId xmlns:a16="http://schemas.microsoft.com/office/drawing/2014/main" id="{B901CD9D-E437-064F-B96E-0EDE263A695E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300288" y="2118869"/>
              <a:ext cx="312720" cy="3127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" name="Google Shape;314;p37">
              <a:extLst>
                <a:ext uri="{FF2B5EF4-FFF2-40B4-BE49-F238E27FC236}">
                  <a16:creationId xmlns:a16="http://schemas.microsoft.com/office/drawing/2014/main" id="{97087F1F-7EF5-0A4C-883C-48DDCEE6E333}"/>
                </a:ext>
              </a:extLst>
            </p:cNvPr>
            <p:cNvGrpSpPr/>
            <p:nvPr/>
          </p:nvGrpSpPr>
          <p:grpSpPr>
            <a:xfrm>
              <a:off x="3936951" y="2079244"/>
              <a:ext cx="1119181" cy="1092105"/>
              <a:chOff x="5106487" y="2268467"/>
              <a:chExt cx="1119181" cy="1092105"/>
            </a:xfrm>
          </p:grpSpPr>
          <p:pic>
            <p:nvPicPr>
              <p:cNvPr id="38" name="Google Shape;315;p37">
                <a:extLst>
                  <a:ext uri="{FF2B5EF4-FFF2-40B4-BE49-F238E27FC236}">
                    <a16:creationId xmlns:a16="http://schemas.microsoft.com/office/drawing/2014/main" id="{C57EC063-3D20-394E-8D54-347E61184CB4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5106487" y="2268467"/>
                <a:ext cx="1119181" cy="1092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16;p37" descr="Lock">
                <a:extLst>
                  <a:ext uri="{FF2B5EF4-FFF2-40B4-BE49-F238E27FC236}">
                    <a16:creationId xmlns:a16="http://schemas.microsoft.com/office/drawing/2014/main" id="{A60D48CC-113A-0249-A6A1-C4F3FAC9BF27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808341" y="2985627"/>
                <a:ext cx="312720" cy="3127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6439CBE-BD54-7E40-AF4B-B240621341F0}"/>
              </a:ext>
            </a:extLst>
          </p:cNvPr>
          <p:cNvSpPr txBox="1"/>
          <p:nvPr/>
        </p:nvSpPr>
        <p:spPr>
          <a:xfrm>
            <a:off x="6176917" y="2664141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K8s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 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Operator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B21C2E-FC01-8A45-819D-1B65D260E0DB}"/>
              </a:ext>
            </a:extLst>
          </p:cNvPr>
          <p:cNvSpPr txBox="1"/>
          <p:nvPr/>
        </p:nvSpPr>
        <p:spPr>
          <a:xfrm>
            <a:off x="7520386" y="2664141"/>
            <a:ext cx="1473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Signing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Policy</a:t>
            </a: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Georgia Pro" panose="02040502050405020303" pitchFamily="18" charset="0"/>
              </a:rPr>
              <a:t>Replication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FA4-AA58-5A4B-AA16-3288CC0F2337}"/>
              </a:ext>
            </a:extLst>
          </p:cNvPr>
          <p:cNvSpPr txBox="1"/>
          <p:nvPr/>
        </p:nvSpPr>
        <p:spPr>
          <a:xfrm>
            <a:off x="55484" y="1755907"/>
            <a:ext cx="585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latin typeface="Georgia Pro" panose="02040502050405020303" pitchFamily="18" charset="0"/>
              </a:rPr>
              <a:t>1</a:t>
            </a:r>
            <a:endParaRPr lang="en-US" sz="4800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5B648A-B5A4-9745-B259-55B4FB715140}"/>
              </a:ext>
            </a:extLst>
          </p:cNvPr>
          <p:cNvSpPr txBox="1"/>
          <p:nvPr/>
        </p:nvSpPr>
        <p:spPr>
          <a:xfrm>
            <a:off x="55484" y="3553733"/>
            <a:ext cx="585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latin typeface="Georgia Pro" panose="02040502050405020303" pitchFamily="18" charset="0"/>
              </a:rPr>
              <a:t>2</a:t>
            </a:r>
            <a:endParaRPr lang="en-US" sz="4800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C049DB-C61D-4E4E-9C04-9C4AD12F87B1}"/>
              </a:ext>
            </a:extLst>
          </p:cNvPr>
          <p:cNvSpPr txBox="1"/>
          <p:nvPr/>
        </p:nvSpPr>
        <p:spPr>
          <a:xfrm>
            <a:off x="55484" y="5279095"/>
            <a:ext cx="585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latin typeface="Georgia Pro" panose="02040502050405020303" pitchFamily="18" charset="0"/>
              </a:rPr>
              <a:t>3</a:t>
            </a:r>
            <a:endParaRPr lang="en-US" sz="4800" b="1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grpSp>
        <p:nvGrpSpPr>
          <p:cNvPr id="45" name="Google Shape;323;p37">
            <a:extLst>
              <a:ext uri="{FF2B5EF4-FFF2-40B4-BE49-F238E27FC236}">
                <a16:creationId xmlns:a16="http://schemas.microsoft.com/office/drawing/2014/main" id="{0A62CD88-FF41-D548-B540-96129E15EBA9}"/>
              </a:ext>
            </a:extLst>
          </p:cNvPr>
          <p:cNvGrpSpPr/>
          <p:nvPr/>
        </p:nvGrpSpPr>
        <p:grpSpPr>
          <a:xfrm>
            <a:off x="4726973" y="3677326"/>
            <a:ext cx="729643" cy="730124"/>
            <a:chOff x="5800293" y="3061066"/>
            <a:chExt cx="1165937" cy="1166891"/>
          </a:xfrm>
          <a:noFill/>
        </p:grpSpPr>
        <p:pic>
          <p:nvPicPr>
            <p:cNvPr id="46" name="Google Shape;324;p37" descr="Cloud Computing">
              <a:extLst>
                <a:ext uri="{FF2B5EF4-FFF2-40B4-BE49-F238E27FC236}">
                  <a16:creationId xmlns:a16="http://schemas.microsoft.com/office/drawing/2014/main" id="{AACA0BED-B20A-4342-9640-99D5C2873A4A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biLevel thresh="25000"/>
            </a:blip>
            <a:srcRect/>
            <a:stretch/>
          </p:blipFill>
          <p:spPr>
            <a:xfrm>
              <a:off x="5800293" y="3061066"/>
              <a:ext cx="452950" cy="4529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47" name="Google Shape;325;p37" descr="Laptop">
              <a:extLst>
                <a:ext uri="{FF2B5EF4-FFF2-40B4-BE49-F238E27FC236}">
                  <a16:creationId xmlns:a16="http://schemas.microsoft.com/office/drawing/2014/main" id="{01CE710B-F522-9A41-A263-4F9A2DEDC5C1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  <a:biLevel thresh="25000"/>
            </a:blip>
            <a:srcRect/>
            <a:stretch/>
          </p:blipFill>
          <p:spPr>
            <a:xfrm>
              <a:off x="6508584" y="3061066"/>
              <a:ext cx="452950" cy="4529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48" name="Google Shape;326;p37" descr="Cloud Computing">
              <a:extLst>
                <a:ext uri="{FF2B5EF4-FFF2-40B4-BE49-F238E27FC236}">
                  <a16:creationId xmlns:a16="http://schemas.microsoft.com/office/drawing/2014/main" id="{4AD8513E-54F0-9049-A072-887E4CAA0CEB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biLevel thresh="25000"/>
            </a:blip>
            <a:srcRect/>
            <a:stretch/>
          </p:blipFill>
          <p:spPr>
            <a:xfrm>
              <a:off x="6513280" y="3775007"/>
              <a:ext cx="452950" cy="4529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49" name="Google Shape;327;p37" descr="Laptop">
              <a:extLst>
                <a:ext uri="{FF2B5EF4-FFF2-40B4-BE49-F238E27FC236}">
                  <a16:creationId xmlns:a16="http://schemas.microsoft.com/office/drawing/2014/main" id="{267ED189-4D6D-7641-BC63-19B29F784518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  <a:biLevel thresh="25000"/>
            </a:blip>
            <a:srcRect/>
            <a:stretch/>
          </p:blipFill>
          <p:spPr>
            <a:xfrm>
              <a:off x="5804383" y="3769490"/>
              <a:ext cx="452950" cy="4529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cxnSp>
          <p:nvCxnSpPr>
            <p:cNvPr id="50" name="Google Shape;328;p37">
              <a:extLst>
                <a:ext uri="{FF2B5EF4-FFF2-40B4-BE49-F238E27FC236}">
                  <a16:creationId xmlns:a16="http://schemas.microsoft.com/office/drawing/2014/main" id="{2D373218-1FBA-3D49-8BD3-E0E3A14C4AF5}"/>
                </a:ext>
              </a:extLst>
            </p:cNvPr>
            <p:cNvCxnSpPr>
              <a:stCxn id="46" idx="3"/>
              <a:endCxn id="48" idx="1"/>
            </p:cNvCxnSpPr>
            <p:nvPr/>
          </p:nvCxnSpPr>
          <p:spPr>
            <a:xfrm>
              <a:off x="6253243" y="3287541"/>
              <a:ext cx="259800" cy="7140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1" name="Google Shape;329;p37">
              <a:extLst>
                <a:ext uri="{FF2B5EF4-FFF2-40B4-BE49-F238E27FC236}">
                  <a16:creationId xmlns:a16="http://schemas.microsoft.com/office/drawing/2014/main" id="{2DC6EB87-18BF-FC4D-835F-B08F6A4A9DB8}"/>
                </a:ext>
              </a:extLst>
            </p:cNvPr>
            <p:cNvCxnSpPr>
              <a:stCxn id="49" idx="3"/>
              <a:endCxn id="48" idx="1"/>
            </p:cNvCxnSpPr>
            <p:nvPr/>
          </p:nvCxnSpPr>
          <p:spPr>
            <a:xfrm>
              <a:off x="6257333" y="3995965"/>
              <a:ext cx="255900" cy="57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2" name="Google Shape;330;p37">
              <a:extLst>
                <a:ext uri="{FF2B5EF4-FFF2-40B4-BE49-F238E27FC236}">
                  <a16:creationId xmlns:a16="http://schemas.microsoft.com/office/drawing/2014/main" id="{467BA013-24F5-4B4F-9AAB-69B5A9DAA18A}"/>
                </a:ext>
              </a:extLst>
            </p:cNvPr>
            <p:cNvCxnSpPr>
              <a:stCxn id="49" idx="0"/>
              <a:endCxn id="46" idx="2"/>
            </p:cNvCxnSpPr>
            <p:nvPr/>
          </p:nvCxnSpPr>
          <p:spPr>
            <a:xfrm rot="10800000">
              <a:off x="6026658" y="3513890"/>
              <a:ext cx="4200" cy="2556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3" name="Google Shape;331;p37">
              <a:extLst>
                <a:ext uri="{FF2B5EF4-FFF2-40B4-BE49-F238E27FC236}">
                  <a16:creationId xmlns:a16="http://schemas.microsoft.com/office/drawing/2014/main" id="{2F601DC5-C303-E347-ADE8-EBBE3E9AEEA1}"/>
                </a:ext>
              </a:extLst>
            </p:cNvPr>
            <p:cNvCxnSpPr>
              <a:stCxn id="47" idx="2"/>
              <a:endCxn id="48" idx="0"/>
            </p:cNvCxnSpPr>
            <p:nvPr/>
          </p:nvCxnSpPr>
          <p:spPr>
            <a:xfrm>
              <a:off x="6735059" y="3514016"/>
              <a:ext cx="4800" cy="2607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4" name="Google Shape;332;p37">
              <a:extLst>
                <a:ext uri="{FF2B5EF4-FFF2-40B4-BE49-F238E27FC236}">
                  <a16:creationId xmlns:a16="http://schemas.microsoft.com/office/drawing/2014/main" id="{38B0B692-6E1E-B74F-B170-2B7D2D40CF8E}"/>
                </a:ext>
              </a:extLst>
            </p:cNvPr>
            <p:cNvCxnSpPr>
              <a:stCxn id="46" idx="3"/>
              <a:endCxn id="47" idx="1"/>
            </p:cNvCxnSpPr>
            <p:nvPr/>
          </p:nvCxnSpPr>
          <p:spPr>
            <a:xfrm>
              <a:off x="6253243" y="3287541"/>
              <a:ext cx="255600" cy="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55" name="Google Shape;333;p37">
              <a:extLst>
                <a:ext uri="{FF2B5EF4-FFF2-40B4-BE49-F238E27FC236}">
                  <a16:creationId xmlns:a16="http://schemas.microsoft.com/office/drawing/2014/main" id="{FD59804D-DBBA-2E49-AEE9-6789001C81B8}"/>
                </a:ext>
              </a:extLst>
            </p:cNvPr>
            <p:cNvCxnSpPr>
              <a:stCxn id="47" idx="1"/>
              <a:endCxn id="49" idx="3"/>
            </p:cNvCxnSpPr>
            <p:nvPr/>
          </p:nvCxnSpPr>
          <p:spPr>
            <a:xfrm flipH="1">
              <a:off x="6257484" y="3287541"/>
              <a:ext cx="251100" cy="70860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</p:grpSp>
      <p:sp>
        <p:nvSpPr>
          <p:cNvPr id="56" name="Freeform 33">
            <a:extLst>
              <a:ext uri="{FF2B5EF4-FFF2-40B4-BE49-F238E27FC236}">
                <a16:creationId xmlns:a16="http://schemas.microsoft.com/office/drawing/2014/main" id="{560C896B-E102-BD49-A18C-176C4F1D93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4986" y="2279641"/>
            <a:ext cx="585418" cy="421234"/>
          </a:xfrm>
          <a:custGeom>
            <a:avLst/>
            <a:gdLst>
              <a:gd name="T0" fmla="*/ 314 w 384"/>
              <a:gd name="T1" fmla="*/ 117 h 276"/>
              <a:gd name="T2" fmla="*/ 0 w 384"/>
              <a:gd name="T3" fmla="*/ 0 h 276"/>
              <a:gd name="T4" fmla="*/ 226 w 384"/>
              <a:gd name="T5" fmla="*/ 235 h 276"/>
              <a:gd name="T6" fmla="*/ 314 w 384"/>
              <a:gd name="T7" fmla="*/ 16 h 276"/>
              <a:gd name="T8" fmla="*/ 16 w 384"/>
              <a:gd name="T9" fmla="*/ 16 h 276"/>
              <a:gd name="T10" fmla="*/ 294 w 384"/>
              <a:gd name="T11" fmla="*/ 21 h 276"/>
              <a:gd name="T12" fmla="*/ 283 w 384"/>
              <a:gd name="T13" fmla="*/ 32 h 276"/>
              <a:gd name="T14" fmla="*/ 268 w 384"/>
              <a:gd name="T15" fmla="*/ 32 h 276"/>
              <a:gd name="T16" fmla="*/ 207 w 384"/>
              <a:gd name="T17" fmla="*/ 32 h 276"/>
              <a:gd name="T18" fmla="*/ 218 w 384"/>
              <a:gd name="T19" fmla="*/ 44 h 276"/>
              <a:gd name="T20" fmla="*/ 123 w 384"/>
              <a:gd name="T21" fmla="*/ 139 h 276"/>
              <a:gd name="T22" fmla="*/ 174 w 384"/>
              <a:gd name="T23" fmla="*/ 104 h 276"/>
              <a:gd name="T24" fmla="*/ 139 w 384"/>
              <a:gd name="T25" fmla="*/ 155 h 276"/>
              <a:gd name="T26" fmla="*/ 384 w 384"/>
              <a:gd name="T27" fmla="*/ 222 h 276"/>
              <a:gd name="T28" fmla="*/ 378 w 384"/>
              <a:gd name="T29" fmla="*/ 183 h 276"/>
              <a:gd name="T30" fmla="*/ 371 w 384"/>
              <a:gd name="T31" fmla="*/ 170 h 276"/>
              <a:gd name="T32" fmla="*/ 335 w 384"/>
              <a:gd name="T33" fmla="*/ 147 h 276"/>
              <a:gd name="T34" fmla="*/ 291 w 384"/>
              <a:gd name="T35" fmla="*/ 129 h 276"/>
              <a:gd name="T36" fmla="*/ 270 w 384"/>
              <a:gd name="T37" fmla="*/ 137 h 276"/>
              <a:gd name="T38" fmla="*/ 253 w 384"/>
              <a:gd name="T39" fmla="*/ 181 h 276"/>
              <a:gd name="T40" fmla="*/ 236 w 384"/>
              <a:gd name="T41" fmla="*/ 223 h 276"/>
              <a:gd name="T42" fmla="*/ 254 w 384"/>
              <a:gd name="T43" fmla="*/ 227 h 276"/>
              <a:gd name="T44" fmla="*/ 276 w 384"/>
              <a:gd name="T45" fmla="*/ 264 h 276"/>
              <a:gd name="T46" fmla="*/ 291 w 384"/>
              <a:gd name="T47" fmla="*/ 276 h 276"/>
              <a:gd name="T48" fmla="*/ 330 w 384"/>
              <a:gd name="T49" fmla="*/ 269 h 276"/>
              <a:gd name="T50" fmla="*/ 349 w 384"/>
              <a:gd name="T51" fmla="*/ 268 h 276"/>
              <a:gd name="T52" fmla="*/ 367 w 384"/>
              <a:gd name="T53" fmla="*/ 224 h 276"/>
              <a:gd name="T54" fmla="*/ 354 w 384"/>
              <a:gd name="T55" fmla="*/ 213 h 276"/>
              <a:gd name="T56" fmla="*/ 355 w 384"/>
              <a:gd name="T57" fmla="*/ 240 h 276"/>
              <a:gd name="T58" fmla="*/ 334 w 384"/>
              <a:gd name="T59" fmla="*/ 241 h 276"/>
              <a:gd name="T60" fmla="*/ 317 w 384"/>
              <a:gd name="T61" fmla="*/ 251 h 276"/>
              <a:gd name="T62" fmla="*/ 302 w 384"/>
              <a:gd name="T63" fmla="*/ 250 h 276"/>
              <a:gd name="T64" fmla="*/ 280 w 384"/>
              <a:gd name="T65" fmla="*/ 241 h 276"/>
              <a:gd name="T66" fmla="*/ 271 w 384"/>
              <a:gd name="T67" fmla="*/ 231 h 276"/>
              <a:gd name="T68" fmla="*/ 265 w 384"/>
              <a:gd name="T69" fmla="*/ 213 h 276"/>
              <a:gd name="T70" fmla="*/ 252 w 384"/>
              <a:gd name="T71" fmla="*/ 197 h 276"/>
              <a:gd name="T72" fmla="*/ 265 w 384"/>
              <a:gd name="T73" fmla="*/ 193 h 276"/>
              <a:gd name="T74" fmla="*/ 265 w 384"/>
              <a:gd name="T75" fmla="*/ 165 h 276"/>
              <a:gd name="T76" fmla="*/ 285 w 384"/>
              <a:gd name="T77" fmla="*/ 164 h 276"/>
              <a:gd name="T78" fmla="*/ 304 w 384"/>
              <a:gd name="T79" fmla="*/ 145 h 276"/>
              <a:gd name="T80" fmla="*/ 320 w 384"/>
              <a:gd name="T81" fmla="*/ 158 h 276"/>
              <a:gd name="T82" fmla="*/ 347 w 384"/>
              <a:gd name="T83" fmla="*/ 158 h 276"/>
              <a:gd name="T84" fmla="*/ 348 w 384"/>
              <a:gd name="T85" fmla="*/ 178 h 276"/>
              <a:gd name="T86" fmla="*/ 368 w 384"/>
              <a:gd name="T87" fmla="*/ 197 h 276"/>
              <a:gd name="T88" fmla="*/ 310 w 384"/>
              <a:gd name="T89" fmla="*/ 170 h 276"/>
              <a:gd name="T90" fmla="*/ 342 w 384"/>
              <a:gd name="T91" fmla="*/ 202 h 276"/>
              <a:gd name="T92" fmla="*/ 293 w 384"/>
              <a:gd name="T93" fmla="*/ 202 h 276"/>
              <a:gd name="T94" fmla="*/ 310 w 384"/>
              <a:gd name="T95" fmla="*/ 219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4" h="276">
                <a:moveTo>
                  <a:pt x="16" y="67"/>
                </a:moveTo>
                <a:cubicBezTo>
                  <a:pt x="314" y="67"/>
                  <a:pt x="314" y="67"/>
                  <a:pt x="314" y="67"/>
                </a:cubicBezTo>
                <a:cubicBezTo>
                  <a:pt x="314" y="117"/>
                  <a:pt x="314" y="117"/>
                  <a:pt x="314" y="117"/>
                </a:cubicBezTo>
                <a:cubicBezTo>
                  <a:pt x="330" y="117"/>
                  <a:pt x="330" y="117"/>
                  <a:pt x="330" y="117"/>
                </a:cubicBezTo>
                <a:cubicBezTo>
                  <a:pt x="330" y="0"/>
                  <a:pt x="330" y="0"/>
                  <a:pt x="3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1"/>
                  <a:pt x="0" y="251"/>
                  <a:pt x="0" y="251"/>
                </a:cubicBezTo>
                <a:cubicBezTo>
                  <a:pt x="226" y="251"/>
                  <a:pt x="226" y="251"/>
                  <a:pt x="226" y="251"/>
                </a:cubicBezTo>
                <a:cubicBezTo>
                  <a:pt x="226" y="235"/>
                  <a:pt x="226" y="235"/>
                  <a:pt x="226" y="235"/>
                </a:cubicBezTo>
                <a:cubicBezTo>
                  <a:pt x="16" y="235"/>
                  <a:pt x="16" y="235"/>
                  <a:pt x="16" y="235"/>
                </a:cubicBezTo>
                <a:lnTo>
                  <a:pt x="16" y="67"/>
                </a:lnTo>
                <a:close/>
                <a:moveTo>
                  <a:pt x="314" y="16"/>
                </a:moveTo>
                <a:cubicBezTo>
                  <a:pt x="314" y="51"/>
                  <a:pt x="314" y="51"/>
                  <a:pt x="314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16"/>
                  <a:pt x="16" y="16"/>
                  <a:pt x="16" y="16"/>
                </a:cubicBezTo>
                <a:lnTo>
                  <a:pt x="314" y="16"/>
                </a:lnTo>
                <a:close/>
                <a:moveTo>
                  <a:pt x="283" y="32"/>
                </a:moveTo>
                <a:cubicBezTo>
                  <a:pt x="283" y="26"/>
                  <a:pt x="288" y="21"/>
                  <a:pt x="294" y="21"/>
                </a:cubicBezTo>
                <a:cubicBezTo>
                  <a:pt x="300" y="21"/>
                  <a:pt x="305" y="26"/>
                  <a:pt x="305" y="32"/>
                </a:cubicBezTo>
                <a:cubicBezTo>
                  <a:pt x="305" y="39"/>
                  <a:pt x="300" y="44"/>
                  <a:pt x="294" y="44"/>
                </a:cubicBezTo>
                <a:cubicBezTo>
                  <a:pt x="288" y="44"/>
                  <a:pt x="283" y="39"/>
                  <a:pt x="283" y="32"/>
                </a:cubicBezTo>
                <a:close/>
                <a:moveTo>
                  <a:pt x="246" y="32"/>
                </a:moveTo>
                <a:cubicBezTo>
                  <a:pt x="246" y="26"/>
                  <a:pt x="251" y="21"/>
                  <a:pt x="257" y="21"/>
                </a:cubicBezTo>
                <a:cubicBezTo>
                  <a:pt x="263" y="21"/>
                  <a:pt x="268" y="26"/>
                  <a:pt x="268" y="32"/>
                </a:cubicBezTo>
                <a:cubicBezTo>
                  <a:pt x="268" y="39"/>
                  <a:pt x="263" y="44"/>
                  <a:pt x="257" y="44"/>
                </a:cubicBezTo>
                <a:cubicBezTo>
                  <a:pt x="251" y="44"/>
                  <a:pt x="246" y="39"/>
                  <a:pt x="246" y="32"/>
                </a:cubicBezTo>
                <a:close/>
                <a:moveTo>
                  <a:pt x="207" y="32"/>
                </a:moveTo>
                <a:cubicBezTo>
                  <a:pt x="207" y="26"/>
                  <a:pt x="212" y="21"/>
                  <a:pt x="218" y="21"/>
                </a:cubicBezTo>
                <a:cubicBezTo>
                  <a:pt x="224" y="21"/>
                  <a:pt x="229" y="26"/>
                  <a:pt x="229" y="32"/>
                </a:cubicBezTo>
                <a:cubicBezTo>
                  <a:pt x="229" y="39"/>
                  <a:pt x="224" y="44"/>
                  <a:pt x="218" y="44"/>
                </a:cubicBezTo>
                <a:cubicBezTo>
                  <a:pt x="212" y="44"/>
                  <a:pt x="207" y="39"/>
                  <a:pt x="207" y="32"/>
                </a:cubicBezTo>
                <a:close/>
                <a:moveTo>
                  <a:pt x="83" y="180"/>
                </a:moveTo>
                <a:cubicBezTo>
                  <a:pt x="123" y="139"/>
                  <a:pt x="123" y="139"/>
                  <a:pt x="123" y="139"/>
                </a:cubicBezTo>
                <a:cubicBezTo>
                  <a:pt x="106" y="122"/>
                  <a:pt x="106" y="122"/>
                  <a:pt x="106" y="122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56" y="172"/>
                  <a:pt x="156" y="172"/>
                  <a:pt x="156" y="172"/>
                </a:cubicBezTo>
                <a:cubicBezTo>
                  <a:pt x="139" y="155"/>
                  <a:pt x="139" y="155"/>
                  <a:pt x="139" y="155"/>
                </a:cubicBezTo>
                <a:cubicBezTo>
                  <a:pt x="98" y="195"/>
                  <a:pt x="98" y="195"/>
                  <a:pt x="98" y="195"/>
                </a:cubicBezTo>
                <a:lnTo>
                  <a:pt x="83" y="180"/>
                </a:lnTo>
                <a:close/>
                <a:moveTo>
                  <a:pt x="384" y="222"/>
                </a:moveTo>
                <a:cubicBezTo>
                  <a:pt x="384" y="191"/>
                  <a:pt x="384" y="191"/>
                  <a:pt x="384" y="191"/>
                </a:cubicBezTo>
                <a:cubicBezTo>
                  <a:pt x="384" y="185"/>
                  <a:pt x="384" y="185"/>
                  <a:pt x="384" y="185"/>
                </a:cubicBezTo>
                <a:cubicBezTo>
                  <a:pt x="378" y="183"/>
                  <a:pt x="378" y="183"/>
                  <a:pt x="378" y="183"/>
                </a:cubicBezTo>
                <a:cubicBezTo>
                  <a:pt x="367" y="181"/>
                  <a:pt x="367" y="181"/>
                  <a:pt x="367" y="181"/>
                </a:cubicBezTo>
                <a:cubicBezTo>
                  <a:pt x="365" y="178"/>
                  <a:pt x="365" y="178"/>
                  <a:pt x="365" y="178"/>
                </a:cubicBezTo>
                <a:cubicBezTo>
                  <a:pt x="371" y="170"/>
                  <a:pt x="371" y="170"/>
                  <a:pt x="371" y="170"/>
                </a:cubicBezTo>
                <a:cubicBezTo>
                  <a:pt x="376" y="164"/>
                  <a:pt x="376" y="164"/>
                  <a:pt x="376" y="164"/>
                </a:cubicBezTo>
                <a:cubicBezTo>
                  <a:pt x="349" y="137"/>
                  <a:pt x="349" y="137"/>
                  <a:pt x="349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32" y="146"/>
                  <a:pt x="332" y="146"/>
                  <a:pt x="332" y="146"/>
                </a:cubicBezTo>
                <a:cubicBezTo>
                  <a:pt x="329" y="129"/>
                  <a:pt x="329" y="129"/>
                  <a:pt x="329" y="129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88" y="145"/>
                  <a:pt x="288" y="145"/>
                  <a:pt x="288" y="145"/>
                </a:cubicBezTo>
                <a:cubicBezTo>
                  <a:pt x="285" y="147"/>
                  <a:pt x="285" y="147"/>
                  <a:pt x="285" y="147"/>
                </a:cubicBezTo>
                <a:cubicBezTo>
                  <a:pt x="270" y="137"/>
                  <a:pt x="270" y="137"/>
                  <a:pt x="270" y="137"/>
                </a:cubicBezTo>
                <a:cubicBezTo>
                  <a:pt x="244" y="164"/>
                  <a:pt x="244" y="164"/>
                  <a:pt x="244" y="164"/>
                </a:cubicBezTo>
                <a:cubicBezTo>
                  <a:pt x="254" y="178"/>
                  <a:pt x="254" y="178"/>
                  <a:pt x="254" y="178"/>
                </a:cubicBezTo>
                <a:cubicBezTo>
                  <a:pt x="253" y="181"/>
                  <a:pt x="253" y="181"/>
                  <a:pt x="253" y="181"/>
                </a:cubicBezTo>
                <a:cubicBezTo>
                  <a:pt x="236" y="184"/>
                  <a:pt x="236" y="184"/>
                  <a:pt x="236" y="184"/>
                </a:cubicBezTo>
                <a:cubicBezTo>
                  <a:pt x="236" y="215"/>
                  <a:pt x="236" y="215"/>
                  <a:pt x="236" y="215"/>
                </a:cubicBezTo>
                <a:cubicBezTo>
                  <a:pt x="236" y="223"/>
                  <a:pt x="236" y="223"/>
                  <a:pt x="236" y="223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52" y="224"/>
                  <a:pt x="252" y="224"/>
                  <a:pt x="252" y="224"/>
                </a:cubicBezTo>
                <a:cubicBezTo>
                  <a:pt x="254" y="227"/>
                  <a:pt x="254" y="227"/>
                  <a:pt x="254" y="227"/>
                </a:cubicBezTo>
                <a:cubicBezTo>
                  <a:pt x="244" y="242"/>
                  <a:pt x="244" y="242"/>
                  <a:pt x="244" y="242"/>
                </a:cubicBezTo>
                <a:cubicBezTo>
                  <a:pt x="270" y="268"/>
                  <a:pt x="270" y="268"/>
                  <a:pt x="270" y="268"/>
                </a:cubicBezTo>
                <a:cubicBezTo>
                  <a:pt x="276" y="264"/>
                  <a:pt x="276" y="264"/>
                  <a:pt x="276" y="264"/>
                </a:cubicBezTo>
                <a:cubicBezTo>
                  <a:pt x="285" y="258"/>
                  <a:pt x="285" y="258"/>
                  <a:pt x="285" y="258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91" y="276"/>
                  <a:pt x="291" y="276"/>
                  <a:pt x="291" y="276"/>
                </a:cubicBezTo>
                <a:cubicBezTo>
                  <a:pt x="322" y="276"/>
                  <a:pt x="322" y="276"/>
                  <a:pt x="322" y="276"/>
                </a:cubicBezTo>
                <a:cubicBezTo>
                  <a:pt x="330" y="276"/>
                  <a:pt x="330" y="276"/>
                  <a:pt x="330" y="276"/>
                </a:cubicBezTo>
                <a:cubicBezTo>
                  <a:pt x="330" y="269"/>
                  <a:pt x="330" y="269"/>
                  <a:pt x="330" y="269"/>
                </a:cubicBezTo>
                <a:cubicBezTo>
                  <a:pt x="331" y="260"/>
                  <a:pt x="331" y="260"/>
                  <a:pt x="331" y="260"/>
                </a:cubicBezTo>
                <a:cubicBezTo>
                  <a:pt x="335" y="258"/>
                  <a:pt x="335" y="258"/>
                  <a:pt x="335" y="258"/>
                </a:cubicBezTo>
                <a:cubicBezTo>
                  <a:pt x="349" y="268"/>
                  <a:pt x="349" y="268"/>
                  <a:pt x="349" y="268"/>
                </a:cubicBezTo>
                <a:cubicBezTo>
                  <a:pt x="375" y="242"/>
                  <a:pt x="375" y="242"/>
                  <a:pt x="375" y="242"/>
                </a:cubicBezTo>
                <a:cubicBezTo>
                  <a:pt x="365" y="228"/>
                  <a:pt x="365" y="228"/>
                  <a:pt x="365" y="228"/>
                </a:cubicBezTo>
                <a:cubicBezTo>
                  <a:pt x="367" y="224"/>
                  <a:pt x="367" y="224"/>
                  <a:pt x="367" y="224"/>
                </a:cubicBezTo>
                <a:lnTo>
                  <a:pt x="384" y="222"/>
                </a:lnTo>
                <a:close/>
                <a:moveTo>
                  <a:pt x="358" y="210"/>
                </a:moveTo>
                <a:cubicBezTo>
                  <a:pt x="354" y="213"/>
                  <a:pt x="354" y="213"/>
                  <a:pt x="354" y="213"/>
                </a:cubicBezTo>
                <a:cubicBezTo>
                  <a:pt x="348" y="227"/>
                  <a:pt x="348" y="227"/>
                  <a:pt x="348" y="227"/>
                </a:cubicBezTo>
                <a:cubicBezTo>
                  <a:pt x="349" y="232"/>
                  <a:pt x="349" y="232"/>
                  <a:pt x="349" y="232"/>
                </a:cubicBezTo>
                <a:cubicBezTo>
                  <a:pt x="355" y="240"/>
                  <a:pt x="355" y="240"/>
                  <a:pt x="355" y="240"/>
                </a:cubicBezTo>
                <a:cubicBezTo>
                  <a:pt x="347" y="248"/>
                  <a:pt x="347" y="248"/>
                  <a:pt x="347" y="248"/>
                </a:cubicBezTo>
                <a:cubicBezTo>
                  <a:pt x="339" y="242"/>
                  <a:pt x="339" y="242"/>
                  <a:pt x="339" y="242"/>
                </a:cubicBezTo>
                <a:cubicBezTo>
                  <a:pt x="334" y="241"/>
                  <a:pt x="334" y="241"/>
                  <a:pt x="334" y="241"/>
                </a:cubicBezTo>
                <a:cubicBezTo>
                  <a:pt x="325" y="245"/>
                  <a:pt x="325" y="245"/>
                  <a:pt x="325" y="245"/>
                </a:cubicBezTo>
                <a:cubicBezTo>
                  <a:pt x="320" y="247"/>
                  <a:pt x="320" y="247"/>
                  <a:pt x="320" y="247"/>
                </a:cubicBezTo>
                <a:cubicBezTo>
                  <a:pt x="317" y="251"/>
                  <a:pt x="317" y="251"/>
                  <a:pt x="317" y="251"/>
                </a:cubicBezTo>
                <a:cubicBezTo>
                  <a:pt x="315" y="260"/>
                  <a:pt x="315" y="260"/>
                  <a:pt x="315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02" y="250"/>
                  <a:pt x="302" y="250"/>
                  <a:pt x="302" y="250"/>
                </a:cubicBezTo>
                <a:cubicBezTo>
                  <a:pt x="299" y="247"/>
                  <a:pt x="299" y="247"/>
                  <a:pt x="299" y="247"/>
                </a:cubicBezTo>
                <a:cubicBezTo>
                  <a:pt x="285" y="241"/>
                  <a:pt x="285" y="241"/>
                  <a:pt x="285" y="241"/>
                </a:cubicBezTo>
                <a:cubicBezTo>
                  <a:pt x="280" y="241"/>
                  <a:pt x="280" y="241"/>
                  <a:pt x="280" y="241"/>
                </a:cubicBezTo>
                <a:cubicBezTo>
                  <a:pt x="272" y="247"/>
                  <a:pt x="272" y="247"/>
                  <a:pt x="272" y="247"/>
                </a:cubicBezTo>
                <a:cubicBezTo>
                  <a:pt x="265" y="240"/>
                  <a:pt x="265" y="240"/>
                  <a:pt x="265" y="240"/>
                </a:cubicBezTo>
                <a:cubicBezTo>
                  <a:pt x="271" y="231"/>
                  <a:pt x="271" y="231"/>
                  <a:pt x="271" y="231"/>
                </a:cubicBezTo>
                <a:cubicBezTo>
                  <a:pt x="271" y="227"/>
                  <a:pt x="271" y="227"/>
                  <a:pt x="271" y="227"/>
                </a:cubicBezTo>
                <a:cubicBezTo>
                  <a:pt x="266" y="216"/>
                  <a:pt x="266" y="216"/>
                  <a:pt x="266" y="216"/>
                </a:cubicBezTo>
                <a:cubicBezTo>
                  <a:pt x="265" y="213"/>
                  <a:pt x="265" y="213"/>
                  <a:pt x="265" y="213"/>
                </a:cubicBezTo>
                <a:cubicBezTo>
                  <a:pt x="262" y="209"/>
                  <a:pt x="262" y="209"/>
                  <a:pt x="262" y="209"/>
                </a:cubicBezTo>
                <a:cubicBezTo>
                  <a:pt x="252" y="208"/>
                  <a:pt x="252" y="208"/>
                  <a:pt x="252" y="208"/>
                </a:cubicBezTo>
                <a:cubicBezTo>
                  <a:pt x="252" y="197"/>
                  <a:pt x="252" y="197"/>
                  <a:pt x="252" y="197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2" y="195"/>
                  <a:pt x="262" y="195"/>
                  <a:pt x="262" y="195"/>
                </a:cubicBezTo>
                <a:cubicBezTo>
                  <a:pt x="265" y="193"/>
                  <a:pt x="265" y="193"/>
                  <a:pt x="265" y="193"/>
                </a:cubicBezTo>
                <a:cubicBezTo>
                  <a:pt x="271" y="180"/>
                  <a:pt x="271" y="180"/>
                  <a:pt x="271" y="180"/>
                </a:cubicBezTo>
                <a:cubicBezTo>
                  <a:pt x="272" y="175"/>
                  <a:pt x="272" y="175"/>
                  <a:pt x="272" y="175"/>
                </a:cubicBezTo>
                <a:cubicBezTo>
                  <a:pt x="265" y="165"/>
                  <a:pt x="265" y="165"/>
                  <a:pt x="265" y="165"/>
                </a:cubicBezTo>
                <a:cubicBezTo>
                  <a:pt x="272" y="158"/>
                  <a:pt x="272" y="158"/>
                  <a:pt x="272" y="158"/>
                </a:cubicBezTo>
                <a:cubicBezTo>
                  <a:pt x="281" y="163"/>
                  <a:pt x="281" y="163"/>
                  <a:pt x="281" y="163"/>
                </a:cubicBezTo>
                <a:cubicBezTo>
                  <a:pt x="285" y="164"/>
                  <a:pt x="285" y="164"/>
                  <a:pt x="285" y="164"/>
                </a:cubicBezTo>
                <a:cubicBezTo>
                  <a:pt x="300" y="158"/>
                  <a:pt x="300" y="158"/>
                  <a:pt x="300" y="158"/>
                </a:cubicBezTo>
                <a:cubicBezTo>
                  <a:pt x="303" y="154"/>
                  <a:pt x="303" y="154"/>
                  <a:pt x="303" y="154"/>
                </a:cubicBezTo>
                <a:cubicBezTo>
                  <a:pt x="304" y="145"/>
                  <a:pt x="304" y="145"/>
                  <a:pt x="304" y="145"/>
                </a:cubicBezTo>
                <a:cubicBezTo>
                  <a:pt x="315" y="145"/>
                  <a:pt x="315" y="145"/>
                  <a:pt x="315" y="145"/>
                </a:cubicBezTo>
                <a:cubicBezTo>
                  <a:pt x="317" y="155"/>
                  <a:pt x="317" y="155"/>
                  <a:pt x="317" y="155"/>
                </a:cubicBezTo>
                <a:cubicBezTo>
                  <a:pt x="320" y="158"/>
                  <a:pt x="320" y="158"/>
                  <a:pt x="320" y="158"/>
                </a:cubicBezTo>
                <a:cubicBezTo>
                  <a:pt x="334" y="164"/>
                  <a:pt x="334" y="164"/>
                  <a:pt x="334" y="164"/>
                </a:cubicBezTo>
                <a:cubicBezTo>
                  <a:pt x="339" y="164"/>
                  <a:pt x="339" y="164"/>
                  <a:pt x="339" y="164"/>
                </a:cubicBezTo>
                <a:cubicBezTo>
                  <a:pt x="347" y="158"/>
                  <a:pt x="347" y="158"/>
                  <a:pt x="347" y="158"/>
                </a:cubicBezTo>
                <a:cubicBezTo>
                  <a:pt x="355" y="166"/>
                  <a:pt x="355" y="166"/>
                  <a:pt x="355" y="166"/>
                </a:cubicBezTo>
                <a:cubicBezTo>
                  <a:pt x="349" y="174"/>
                  <a:pt x="349" y="174"/>
                  <a:pt x="349" y="174"/>
                </a:cubicBezTo>
                <a:cubicBezTo>
                  <a:pt x="348" y="178"/>
                  <a:pt x="348" y="178"/>
                  <a:pt x="348" y="178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8" y="196"/>
                  <a:pt x="358" y="196"/>
                  <a:pt x="358" y="196"/>
                </a:cubicBezTo>
                <a:cubicBezTo>
                  <a:pt x="368" y="197"/>
                  <a:pt x="368" y="197"/>
                  <a:pt x="368" y="197"/>
                </a:cubicBezTo>
                <a:cubicBezTo>
                  <a:pt x="368" y="208"/>
                  <a:pt x="368" y="208"/>
                  <a:pt x="368" y="208"/>
                </a:cubicBezTo>
                <a:lnTo>
                  <a:pt x="358" y="210"/>
                </a:lnTo>
                <a:close/>
                <a:moveTo>
                  <a:pt x="310" y="170"/>
                </a:moveTo>
                <a:cubicBezTo>
                  <a:pt x="292" y="170"/>
                  <a:pt x="277" y="185"/>
                  <a:pt x="277" y="202"/>
                </a:cubicBezTo>
                <a:cubicBezTo>
                  <a:pt x="277" y="220"/>
                  <a:pt x="292" y="235"/>
                  <a:pt x="310" y="235"/>
                </a:cubicBezTo>
                <a:cubicBezTo>
                  <a:pt x="328" y="235"/>
                  <a:pt x="342" y="220"/>
                  <a:pt x="342" y="202"/>
                </a:cubicBezTo>
                <a:cubicBezTo>
                  <a:pt x="342" y="185"/>
                  <a:pt x="328" y="170"/>
                  <a:pt x="310" y="170"/>
                </a:cubicBezTo>
                <a:close/>
                <a:moveTo>
                  <a:pt x="310" y="219"/>
                </a:moveTo>
                <a:cubicBezTo>
                  <a:pt x="301" y="219"/>
                  <a:pt x="293" y="212"/>
                  <a:pt x="293" y="202"/>
                </a:cubicBezTo>
                <a:cubicBezTo>
                  <a:pt x="293" y="193"/>
                  <a:pt x="301" y="186"/>
                  <a:pt x="310" y="186"/>
                </a:cubicBezTo>
                <a:cubicBezTo>
                  <a:pt x="319" y="186"/>
                  <a:pt x="326" y="193"/>
                  <a:pt x="326" y="202"/>
                </a:cubicBezTo>
                <a:cubicBezTo>
                  <a:pt x="326" y="212"/>
                  <a:pt x="319" y="219"/>
                  <a:pt x="310" y="2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6">
            <a:extLst>
              <a:ext uri="{FF2B5EF4-FFF2-40B4-BE49-F238E27FC236}">
                <a16:creationId xmlns:a16="http://schemas.microsoft.com/office/drawing/2014/main" id="{9FC5B20D-597A-BA41-AFD1-1261F9CD39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4718" y="5480816"/>
            <a:ext cx="265954" cy="708013"/>
          </a:xfrm>
          <a:custGeom>
            <a:avLst/>
            <a:gdLst>
              <a:gd name="T0" fmla="*/ 62 w 144"/>
              <a:gd name="T1" fmla="*/ 214 h 384"/>
              <a:gd name="T2" fmla="*/ 16 w 144"/>
              <a:gd name="T3" fmla="*/ 296 h 384"/>
              <a:gd name="T4" fmla="*/ 0 w 144"/>
              <a:gd name="T5" fmla="*/ 384 h 384"/>
              <a:gd name="T6" fmla="*/ 30 w 144"/>
              <a:gd name="T7" fmla="*/ 222 h 384"/>
              <a:gd name="T8" fmla="*/ 128 w 144"/>
              <a:gd name="T9" fmla="*/ 0 h 384"/>
              <a:gd name="T10" fmla="*/ 102 w 144"/>
              <a:gd name="T11" fmla="*/ 151 h 384"/>
              <a:gd name="T12" fmla="*/ 93 w 144"/>
              <a:gd name="T13" fmla="*/ 182 h 384"/>
              <a:gd name="T14" fmla="*/ 144 w 144"/>
              <a:gd name="T15" fmla="*/ 88 h 384"/>
              <a:gd name="T16" fmla="*/ 128 w 144"/>
              <a:gd name="T17" fmla="*/ 0 h 384"/>
              <a:gd name="T18" fmla="*/ 114 w 144"/>
              <a:gd name="T19" fmla="*/ 222 h 384"/>
              <a:gd name="T20" fmla="*/ 16 w 144"/>
              <a:gd name="T21" fmla="*/ 88 h 384"/>
              <a:gd name="T22" fmla="*/ 0 w 144"/>
              <a:gd name="T23" fmla="*/ 0 h 384"/>
              <a:gd name="T24" fmla="*/ 30 w 144"/>
              <a:gd name="T25" fmla="*/ 162 h 384"/>
              <a:gd name="T26" fmla="*/ 128 w 144"/>
              <a:gd name="T27" fmla="*/ 296 h 384"/>
              <a:gd name="T28" fmla="*/ 144 w 144"/>
              <a:gd name="T29" fmla="*/ 384 h 384"/>
              <a:gd name="T30" fmla="*/ 122 w 144"/>
              <a:gd name="T31" fmla="*/ 42 h 384"/>
              <a:gd name="T32" fmla="*/ 30 w 144"/>
              <a:gd name="T33" fmla="*/ 34 h 384"/>
              <a:gd name="T34" fmla="*/ 30 w 144"/>
              <a:gd name="T35" fmla="*/ 50 h 384"/>
              <a:gd name="T36" fmla="*/ 122 w 144"/>
              <a:gd name="T37" fmla="*/ 42 h 384"/>
              <a:gd name="T38" fmla="*/ 104 w 144"/>
              <a:gd name="T39" fmla="*/ 78 h 384"/>
              <a:gd name="T40" fmla="*/ 32 w 144"/>
              <a:gd name="T41" fmla="*/ 86 h 384"/>
              <a:gd name="T42" fmla="*/ 104 w 144"/>
              <a:gd name="T43" fmla="*/ 94 h 384"/>
              <a:gd name="T44" fmla="*/ 101 w 144"/>
              <a:gd name="T45" fmla="*/ 129 h 384"/>
              <a:gd name="T46" fmla="*/ 51 w 144"/>
              <a:gd name="T47" fmla="*/ 121 h 384"/>
              <a:gd name="T48" fmla="*/ 51 w 144"/>
              <a:gd name="T49" fmla="*/ 137 h 384"/>
              <a:gd name="T50" fmla="*/ 101 w 144"/>
              <a:gd name="T51" fmla="*/ 129 h 384"/>
              <a:gd name="T52" fmla="*/ 114 w 144"/>
              <a:gd name="T53" fmla="*/ 334 h 384"/>
              <a:gd name="T54" fmla="*/ 22 w 144"/>
              <a:gd name="T55" fmla="*/ 342 h 384"/>
              <a:gd name="T56" fmla="*/ 114 w 144"/>
              <a:gd name="T57" fmla="*/ 350 h 384"/>
              <a:gd name="T58" fmla="*/ 112 w 144"/>
              <a:gd name="T59" fmla="*/ 299 h 384"/>
              <a:gd name="T60" fmla="*/ 40 w 144"/>
              <a:gd name="T61" fmla="*/ 291 h 384"/>
              <a:gd name="T62" fmla="*/ 40 w 144"/>
              <a:gd name="T63" fmla="*/ 307 h 384"/>
              <a:gd name="T64" fmla="*/ 112 w 144"/>
              <a:gd name="T65" fmla="*/ 299 h 384"/>
              <a:gd name="T66" fmla="*/ 93 w 144"/>
              <a:gd name="T67" fmla="*/ 247 h 384"/>
              <a:gd name="T68" fmla="*/ 43 w 144"/>
              <a:gd name="T69" fmla="*/ 255 h 384"/>
              <a:gd name="T70" fmla="*/ 93 w 144"/>
              <a:gd name="T71" fmla="*/ 26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4" h="384">
                <a:moveTo>
                  <a:pt x="50" y="202"/>
                </a:moveTo>
                <a:cubicBezTo>
                  <a:pt x="62" y="214"/>
                  <a:pt x="62" y="214"/>
                  <a:pt x="62" y="214"/>
                </a:cubicBezTo>
                <a:cubicBezTo>
                  <a:pt x="42" y="234"/>
                  <a:pt x="42" y="234"/>
                  <a:pt x="42" y="234"/>
                </a:cubicBezTo>
                <a:cubicBezTo>
                  <a:pt x="25" y="250"/>
                  <a:pt x="16" y="272"/>
                  <a:pt x="16" y="296"/>
                </a:cubicBezTo>
                <a:cubicBezTo>
                  <a:pt x="16" y="384"/>
                  <a:pt x="16" y="384"/>
                  <a:pt x="16" y="384"/>
                </a:cubicBezTo>
                <a:cubicBezTo>
                  <a:pt x="0" y="384"/>
                  <a:pt x="0" y="384"/>
                  <a:pt x="0" y="384"/>
                </a:cubicBezTo>
                <a:cubicBezTo>
                  <a:pt x="0" y="296"/>
                  <a:pt x="0" y="296"/>
                  <a:pt x="0" y="296"/>
                </a:cubicBezTo>
                <a:cubicBezTo>
                  <a:pt x="0" y="268"/>
                  <a:pt x="11" y="242"/>
                  <a:pt x="30" y="222"/>
                </a:cubicBezTo>
                <a:lnTo>
                  <a:pt x="50" y="202"/>
                </a:lnTo>
                <a:close/>
                <a:moveTo>
                  <a:pt x="128" y="0"/>
                </a:moveTo>
                <a:cubicBezTo>
                  <a:pt x="128" y="88"/>
                  <a:pt x="128" y="88"/>
                  <a:pt x="128" y="88"/>
                </a:cubicBezTo>
                <a:cubicBezTo>
                  <a:pt x="128" y="112"/>
                  <a:pt x="119" y="134"/>
                  <a:pt x="102" y="151"/>
                </a:cubicBezTo>
                <a:cubicBezTo>
                  <a:pt x="82" y="171"/>
                  <a:pt x="82" y="171"/>
                  <a:pt x="82" y="171"/>
                </a:cubicBezTo>
                <a:cubicBezTo>
                  <a:pt x="93" y="182"/>
                  <a:pt x="93" y="182"/>
                  <a:pt x="93" y="182"/>
                </a:cubicBezTo>
                <a:cubicBezTo>
                  <a:pt x="114" y="162"/>
                  <a:pt x="114" y="162"/>
                  <a:pt x="114" y="162"/>
                </a:cubicBezTo>
                <a:cubicBezTo>
                  <a:pt x="133" y="142"/>
                  <a:pt x="144" y="116"/>
                  <a:pt x="144" y="88"/>
                </a:cubicBezTo>
                <a:cubicBezTo>
                  <a:pt x="144" y="0"/>
                  <a:pt x="144" y="0"/>
                  <a:pt x="144" y="0"/>
                </a:cubicBezTo>
                <a:lnTo>
                  <a:pt x="128" y="0"/>
                </a:lnTo>
                <a:close/>
                <a:moveTo>
                  <a:pt x="144" y="296"/>
                </a:moveTo>
                <a:cubicBezTo>
                  <a:pt x="144" y="268"/>
                  <a:pt x="133" y="242"/>
                  <a:pt x="114" y="222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25" y="134"/>
                  <a:pt x="16" y="112"/>
                  <a:pt x="16" y="88"/>
                </a:cubicBezTo>
                <a:cubicBezTo>
                  <a:pt x="16" y="0"/>
                  <a:pt x="16" y="0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116"/>
                  <a:pt x="11" y="142"/>
                  <a:pt x="30" y="162"/>
                </a:cubicBezTo>
                <a:cubicBezTo>
                  <a:pt x="102" y="234"/>
                  <a:pt x="102" y="234"/>
                  <a:pt x="102" y="234"/>
                </a:cubicBezTo>
                <a:cubicBezTo>
                  <a:pt x="119" y="250"/>
                  <a:pt x="128" y="272"/>
                  <a:pt x="128" y="296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44" y="384"/>
                  <a:pt x="144" y="384"/>
                  <a:pt x="144" y="384"/>
                </a:cubicBezTo>
                <a:lnTo>
                  <a:pt x="144" y="296"/>
                </a:lnTo>
                <a:close/>
                <a:moveTo>
                  <a:pt x="122" y="42"/>
                </a:moveTo>
                <a:cubicBezTo>
                  <a:pt x="122" y="38"/>
                  <a:pt x="118" y="34"/>
                  <a:pt x="114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26" y="34"/>
                  <a:pt x="22" y="38"/>
                  <a:pt x="22" y="42"/>
                </a:cubicBezTo>
                <a:cubicBezTo>
                  <a:pt x="22" y="47"/>
                  <a:pt x="26" y="50"/>
                  <a:pt x="30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8" y="50"/>
                  <a:pt x="122" y="47"/>
                  <a:pt x="122" y="42"/>
                </a:cubicBezTo>
                <a:close/>
                <a:moveTo>
                  <a:pt x="112" y="86"/>
                </a:moveTo>
                <a:cubicBezTo>
                  <a:pt x="112" y="81"/>
                  <a:pt x="108" y="78"/>
                  <a:pt x="104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36" y="78"/>
                  <a:pt x="32" y="81"/>
                  <a:pt x="32" y="86"/>
                </a:cubicBezTo>
                <a:cubicBezTo>
                  <a:pt x="32" y="90"/>
                  <a:pt x="36" y="94"/>
                  <a:pt x="40" y="94"/>
                </a:cubicBezTo>
                <a:cubicBezTo>
                  <a:pt x="104" y="94"/>
                  <a:pt x="104" y="94"/>
                  <a:pt x="104" y="94"/>
                </a:cubicBezTo>
                <a:cubicBezTo>
                  <a:pt x="108" y="94"/>
                  <a:pt x="112" y="90"/>
                  <a:pt x="112" y="86"/>
                </a:cubicBezTo>
                <a:close/>
                <a:moveTo>
                  <a:pt x="101" y="129"/>
                </a:moveTo>
                <a:cubicBezTo>
                  <a:pt x="101" y="125"/>
                  <a:pt x="97" y="121"/>
                  <a:pt x="93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46" y="121"/>
                  <a:pt x="43" y="125"/>
                  <a:pt x="43" y="129"/>
                </a:cubicBezTo>
                <a:cubicBezTo>
                  <a:pt x="43" y="133"/>
                  <a:pt x="46" y="137"/>
                  <a:pt x="51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7" y="137"/>
                  <a:pt x="101" y="133"/>
                  <a:pt x="101" y="129"/>
                </a:cubicBezTo>
                <a:close/>
                <a:moveTo>
                  <a:pt x="122" y="342"/>
                </a:moveTo>
                <a:cubicBezTo>
                  <a:pt x="122" y="338"/>
                  <a:pt x="118" y="334"/>
                  <a:pt x="114" y="334"/>
                </a:cubicBezTo>
                <a:cubicBezTo>
                  <a:pt x="30" y="334"/>
                  <a:pt x="30" y="334"/>
                  <a:pt x="30" y="334"/>
                </a:cubicBezTo>
                <a:cubicBezTo>
                  <a:pt x="26" y="334"/>
                  <a:pt x="22" y="338"/>
                  <a:pt x="22" y="342"/>
                </a:cubicBezTo>
                <a:cubicBezTo>
                  <a:pt x="22" y="347"/>
                  <a:pt x="26" y="350"/>
                  <a:pt x="30" y="350"/>
                </a:cubicBezTo>
                <a:cubicBezTo>
                  <a:pt x="114" y="350"/>
                  <a:pt x="114" y="350"/>
                  <a:pt x="114" y="350"/>
                </a:cubicBezTo>
                <a:cubicBezTo>
                  <a:pt x="118" y="350"/>
                  <a:pt x="122" y="347"/>
                  <a:pt x="122" y="342"/>
                </a:cubicBezTo>
                <a:close/>
                <a:moveTo>
                  <a:pt x="112" y="299"/>
                </a:moveTo>
                <a:cubicBezTo>
                  <a:pt x="112" y="294"/>
                  <a:pt x="108" y="291"/>
                  <a:pt x="104" y="291"/>
                </a:cubicBezTo>
                <a:cubicBezTo>
                  <a:pt x="40" y="291"/>
                  <a:pt x="40" y="291"/>
                  <a:pt x="40" y="291"/>
                </a:cubicBezTo>
                <a:cubicBezTo>
                  <a:pt x="36" y="291"/>
                  <a:pt x="32" y="294"/>
                  <a:pt x="32" y="299"/>
                </a:cubicBezTo>
                <a:cubicBezTo>
                  <a:pt x="32" y="303"/>
                  <a:pt x="36" y="307"/>
                  <a:pt x="40" y="307"/>
                </a:cubicBezTo>
                <a:cubicBezTo>
                  <a:pt x="104" y="307"/>
                  <a:pt x="104" y="307"/>
                  <a:pt x="104" y="307"/>
                </a:cubicBezTo>
                <a:cubicBezTo>
                  <a:pt x="108" y="307"/>
                  <a:pt x="112" y="303"/>
                  <a:pt x="112" y="299"/>
                </a:cubicBezTo>
                <a:close/>
                <a:moveTo>
                  <a:pt x="101" y="255"/>
                </a:moveTo>
                <a:cubicBezTo>
                  <a:pt x="101" y="251"/>
                  <a:pt x="97" y="247"/>
                  <a:pt x="93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46" y="247"/>
                  <a:pt x="43" y="251"/>
                  <a:pt x="43" y="255"/>
                </a:cubicBezTo>
                <a:cubicBezTo>
                  <a:pt x="43" y="260"/>
                  <a:pt x="46" y="263"/>
                  <a:pt x="51" y="263"/>
                </a:cubicBezTo>
                <a:cubicBezTo>
                  <a:pt x="93" y="263"/>
                  <a:pt x="93" y="263"/>
                  <a:pt x="93" y="263"/>
                </a:cubicBezTo>
                <a:cubicBezTo>
                  <a:pt x="97" y="263"/>
                  <a:pt x="101" y="260"/>
                  <a:pt x="101" y="2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39">
            <a:extLst>
              <a:ext uri="{FF2B5EF4-FFF2-40B4-BE49-F238E27FC236}">
                <a16:creationId xmlns:a16="http://schemas.microsoft.com/office/drawing/2014/main" id="{4F82E7CA-7F24-6B4F-AF90-5221A17B5F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4987" y="3782098"/>
            <a:ext cx="585417" cy="587658"/>
          </a:xfrm>
          <a:custGeom>
            <a:avLst/>
            <a:gdLst>
              <a:gd name="T0" fmla="*/ 157 w 382"/>
              <a:gd name="T1" fmla="*/ 214 h 383"/>
              <a:gd name="T2" fmla="*/ 227 w 382"/>
              <a:gd name="T3" fmla="*/ 211 h 383"/>
              <a:gd name="T4" fmla="*/ 276 w 382"/>
              <a:gd name="T5" fmla="*/ 201 h 383"/>
              <a:gd name="T6" fmla="*/ 249 w 382"/>
              <a:gd name="T7" fmla="*/ 114 h 383"/>
              <a:gd name="T8" fmla="*/ 191 w 382"/>
              <a:gd name="T9" fmla="*/ 0 h 383"/>
              <a:gd name="T10" fmla="*/ 133 w 382"/>
              <a:gd name="T11" fmla="*/ 114 h 383"/>
              <a:gd name="T12" fmla="*/ 106 w 382"/>
              <a:gd name="T13" fmla="*/ 201 h 383"/>
              <a:gd name="T14" fmla="*/ 155 w 382"/>
              <a:gd name="T15" fmla="*/ 211 h 383"/>
              <a:gd name="T16" fmla="*/ 249 w 382"/>
              <a:gd name="T17" fmla="*/ 141 h 383"/>
              <a:gd name="T18" fmla="*/ 239 w 382"/>
              <a:gd name="T19" fmla="*/ 185 h 383"/>
              <a:gd name="T20" fmla="*/ 234 w 382"/>
              <a:gd name="T21" fmla="*/ 122 h 383"/>
              <a:gd name="T22" fmla="*/ 166 w 382"/>
              <a:gd name="T23" fmla="*/ 198 h 383"/>
              <a:gd name="T24" fmla="*/ 191 w 382"/>
              <a:gd name="T25" fmla="*/ 18 h 383"/>
              <a:gd name="T26" fmla="*/ 134 w 382"/>
              <a:gd name="T27" fmla="*/ 141 h 383"/>
              <a:gd name="T28" fmla="*/ 123 w 382"/>
              <a:gd name="T29" fmla="*/ 185 h 383"/>
              <a:gd name="T30" fmla="*/ 217 w 382"/>
              <a:gd name="T31" fmla="*/ 83 h 383"/>
              <a:gd name="T32" fmla="*/ 168 w 382"/>
              <a:gd name="T33" fmla="*/ 83 h 383"/>
              <a:gd name="T34" fmla="*/ 192 w 382"/>
              <a:gd name="T35" fmla="*/ 75 h 383"/>
              <a:gd name="T36" fmla="*/ 192 w 382"/>
              <a:gd name="T37" fmla="*/ 92 h 383"/>
              <a:gd name="T38" fmla="*/ 192 w 382"/>
              <a:gd name="T39" fmla="*/ 75 h 383"/>
              <a:gd name="T40" fmla="*/ 215 w 382"/>
              <a:gd name="T41" fmla="*/ 226 h 383"/>
              <a:gd name="T42" fmla="*/ 167 w 382"/>
              <a:gd name="T43" fmla="*/ 218 h 383"/>
              <a:gd name="T44" fmla="*/ 191 w 382"/>
              <a:gd name="T45" fmla="*/ 283 h 383"/>
              <a:gd name="T46" fmla="*/ 191 w 382"/>
              <a:gd name="T47" fmla="*/ 266 h 383"/>
              <a:gd name="T48" fmla="*/ 199 w 382"/>
              <a:gd name="T49" fmla="*/ 234 h 383"/>
              <a:gd name="T50" fmla="*/ 373 w 382"/>
              <a:gd name="T51" fmla="*/ 303 h 383"/>
              <a:gd name="T52" fmla="*/ 315 w 382"/>
              <a:gd name="T53" fmla="*/ 289 h 383"/>
              <a:gd name="T54" fmla="*/ 239 w 382"/>
              <a:gd name="T55" fmla="*/ 310 h 383"/>
              <a:gd name="T56" fmla="*/ 176 w 382"/>
              <a:gd name="T57" fmla="*/ 327 h 383"/>
              <a:gd name="T58" fmla="*/ 119 w 382"/>
              <a:gd name="T59" fmla="*/ 290 h 383"/>
              <a:gd name="T60" fmla="*/ 0 w 382"/>
              <a:gd name="T61" fmla="*/ 318 h 383"/>
              <a:gd name="T62" fmla="*/ 0 w 382"/>
              <a:gd name="T63" fmla="*/ 375 h 383"/>
              <a:gd name="T64" fmla="*/ 382 w 382"/>
              <a:gd name="T65" fmla="*/ 383 h 383"/>
              <a:gd name="T66" fmla="*/ 367 w 382"/>
              <a:gd name="T67" fmla="*/ 322 h 383"/>
              <a:gd name="T68" fmla="*/ 24 w 382"/>
              <a:gd name="T69" fmla="*/ 353 h 383"/>
              <a:gd name="T70" fmla="*/ 24 w 382"/>
              <a:gd name="T71" fmla="*/ 344 h 383"/>
              <a:gd name="T72" fmla="*/ 63 w 382"/>
              <a:gd name="T73" fmla="*/ 271 h 383"/>
              <a:gd name="T74" fmla="*/ 110 w 382"/>
              <a:gd name="T75" fmla="*/ 313 h 383"/>
              <a:gd name="T76" fmla="*/ 133 w 382"/>
              <a:gd name="T77" fmla="*/ 304 h 383"/>
              <a:gd name="T78" fmla="*/ 160 w 382"/>
              <a:gd name="T79" fmla="*/ 336 h 383"/>
              <a:gd name="T80" fmla="*/ 170 w 382"/>
              <a:gd name="T81" fmla="*/ 345 h 383"/>
              <a:gd name="T82" fmla="*/ 221 w 382"/>
              <a:gd name="T83" fmla="*/ 349 h 383"/>
              <a:gd name="T84" fmla="*/ 239 w 382"/>
              <a:gd name="T85" fmla="*/ 326 h 383"/>
              <a:gd name="T86" fmla="*/ 255 w 382"/>
              <a:gd name="T87" fmla="*/ 333 h 383"/>
              <a:gd name="T88" fmla="*/ 305 w 382"/>
              <a:gd name="T89" fmla="*/ 304 h 383"/>
              <a:gd name="T90" fmla="*/ 326 w 382"/>
              <a:gd name="T91" fmla="*/ 308 h 383"/>
              <a:gd name="T92" fmla="*/ 343 w 382"/>
              <a:gd name="T93" fmla="*/ 288 h 383"/>
              <a:gd name="T94" fmla="*/ 351 w 382"/>
              <a:gd name="T95" fmla="*/ 315 h 383"/>
              <a:gd name="T96" fmla="*/ 350 w 382"/>
              <a:gd name="T97" fmla="*/ 326 h 383"/>
              <a:gd name="T98" fmla="*/ 17 w 382"/>
              <a:gd name="T99" fmla="*/ 36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82" h="383">
                <a:moveTo>
                  <a:pt x="155" y="211"/>
                </a:moveTo>
                <a:cubicBezTo>
                  <a:pt x="157" y="214"/>
                  <a:pt x="157" y="214"/>
                  <a:pt x="157" y="214"/>
                </a:cubicBezTo>
                <a:cubicBezTo>
                  <a:pt x="225" y="214"/>
                  <a:pt x="225" y="214"/>
                  <a:pt x="225" y="214"/>
                </a:cubicBezTo>
                <a:cubicBezTo>
                  <a:pt x="227" y="211"/>
                  <a:pt x="227" y="211"/>
                  <a:pt x="227" y="211"/>
                </a:cubicBezTo>
                <a:cubicBezTo>
                  <a:pt x="229" y="207"/>
                  <a:pt x="231" y="204"/>
                  <a:pt x="233" y="201"/>
                </a:cubicBezTo>
                <a:cubicBezTo>
                  <a:pt x="276" y="201"/>
                  <a:pt x="276" y="201"/>
                  <a:pt x="276" y="201"/>
                </a:cubicBezTo>
                <a:cubicBezTo>
                  <a:pt x="276" y="193"/>
                  <a:pt x="276" y="193"/>
                  <a:pt x="276" y="193"/>
                </a:cubicBezTo>
                <a:cubicBezTo>
                  <a:pt x="276" y="162"/>
                  <a:pt x="266" y="133"/>
                  <a:pt x="249" y="114"/>
                </a:cubicBezTo>
                <a:cubicBezTo>
                  <a:pt x="247" y="60"/>
                  <a:pt x="226" y="16"/>
                  <a:pt x="194" y="1"/>
                </a:cubicBezTo>
                <a:cubicBezTo>
                  <a:pt x="191" y="0"/>
                  <a:pt x="191" y="0"/>
                  <a:pt x="191" y="0"/>
                </a:cubicBezTo>
                <a:cubicBezTo>
                  <a:pt x="188" y="1"/>
                  <a:pt x="188" y="1"/>
                  <a:pt x="188" y="1"/>
                </a:cubicBezTo>
                <a:cubicBezTo>
                  <a:pt x="156" y="16"/>
                  <a:pt x="135" y="60"/>
                  <a:pt x="133" y="114"/>
                </a:cubicBezTo>
                <a:cubicBezTo>
                  <a:pt x="116" y="133"/>
                  <a:pt x="106" y="162"/>
                  <a:pt x="106" y="193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50" y="201"/>
                  <a:pt x="150" y="201"/>
                  <a:pt x="150" y="201"/>
                </a:cubicBezTo>
                <a:cubicBezTo>
                  <a:pt x="151" y="204"/>
                  <a:pt x="153" y="207"/>
                  <a:pt x="155" y="211"/>
                </a:cubicBezTo>
                <a:close/>
                <a:moveTo>
                  <a:pt x="239" y="185"/>
                </a:moveTo>
                <a:cubicBezTo>
                  <a:pt x="244" y="172"/>
                  <a:pt x="247" y="157"/>
                  <a:pt x="249" y="141"/>
                </a:cubicBezTo>
                <a:cubicBezTo>
                  <a:pt x="255" y="154"/>
                  <a:pt x="259" y="169"/>
                  <a:pt x="260" y="185"/>
                </a:cubicBezTo>
                <a:lnTo>
                  <a:pt x="239" y="185"/>
                </a:lnTo>
                <a:close/>
                <a:moveTo>
                  <a:pt x="191" y="18"/>
                </a:moveTo>
                <a:cubicBezTo>
                  <a:pt x="216" y="32"/>
                  <a:pt x="234" y="74"/>
                  <a:pt x="234" y="122"/>
                </a:cubicBezTo>
                <a:cubicBezTo>
                  <a:pt x="234" y="150"/>
                  <a:pt x="227" y="178"/>
                  <a:pt x="216" y="198"/>
                </a:cubicBezTo>
                <a:cubicBezTo>
                  <a:pt x="166" y="198"/>
                  <a:pt x="166" y="198"/>
                  <a:pt x="166" y="198"/>
                </a:cubicBezTo>
                <a:cubicBezTo>
                  <a:pt x="155" y="178"/>
                  <a:pt x="149" y="150"/>
                  <a:pt x="149" y="122"/>
                </a:cubicBezTo>
                <a:cubicBezTo>
                  <a:pt x="149" y="74"/>
                  <a:pt x="166" y="32"/>
                  <a:pt x="191" y="18"/>
                </a:cubicBezTo>
                <a:close/>
                <a:moveTo>
                  <a:pt x="123" y="185"/>
                </a:moveTo>
                <a:cubicBezTo>
                  <a:pt x="123" y="169"/>
                  <a:pt x="127" y="154"/>
                  <a:pt x="134" y="141"/>
                </a:cubicBezTo>
                <a:cubicBezTo>
                  <a:pt x="135" y="157"/>
                  <a:pt x="138" y="172"/>
                  <a:pt x="143" y="185"/>
                </a:cubicBezTo>
                <a:lnTo>
                  <a:pt x="123" y="185"/>
                </a:lnTo>
                <a:close/>
                <a:moveTo>
                  <a:pt x="192" y="108"/>
                </a:moveTo>
                <a:cubicBezTo>
                  <a:pt x="206" y="108"/>
                  <a:pt x="217" y="97"/>
                  <a:pt x="217" y="83"/>
                </a:cubicBezTo>
                <a:cubicBezTo>
                  <a:pt x="217" y="70"/>
                  <a:pt x="206" y="59"/>
                  <a:pt x="192" y="59"/>
                </a:cubicBezTo>
                <a:cubicBezTo>
                  <a:pt x="179" y="59"/>
                  <a:pt x="168" y="70"/>
                  <a:pt x="168" y="83"/>
                </a:cubicBezTo>
                <a:cubicBezTo>
                  <a:pt x="168" y="97"/>
                  <a:pt x="179" y="108"/>
                  <a:pt x="192" y="108"/>
                </a:cubicBezTo>
                <a:close/>
                <a:moveTo>
                  <a:pt x="192" y="75"/>
                </a:moveTo>
                <a:cubicBezTo>
                  <a:pt x="197" y="75"/>
                  <a:pt x="201" y="79"/>
                  <a:pt x="201" y="83"/>
                </a:cubicBezTo>
                <a:cubicBezTo>
                  <a:pt x="201" y="88"/>
                  <a:pt x="197" y="92"/>
                  <a:pt x="192" y="92"/>
                </a:cubicBezTo>
                <a:cubicBezTo>
                  <a:pt x="188" y="92"/>
                  <a:pt x="184" y="88"/>
                  <a:pt x="184" y="83"/>
                </a:cubicBezTo>
                <a:cubicBezTo>
                  <a:pt x="184" y="79"/>
                  <a:pt x="188" y="75"/>
                  <a:pt x="192" y="75"/>
                </a:cubicBezTo>
                <a:close/>
                <a:moveTo>
                  <a:pt x="191" y="283"/>
                </a:moveTo>
                <a:cubicBezTo>
                  <a:pt x="208" y="283"/>
                  <a:pt x="215" y="254"/>
                  <a:pt x="215" y="226"/>
                </a:cubicBezTo>
                <a:cubicBezTo>
                  <a:pt x="215" y="218"/>
                  <a:pt x="215" y="218"/>
                  <a:pt x="215" y="218"/>
                </a:cubicBezTo>
                <a:cubicBezTo>
                  <a:pt x="167" y="218"/>
                  <a:pt x="167" y="218"/>
                  <a:pt x="167" y="218"/>
                </a:cubicBezTo>
                <a:cubicBezTo>
                  <a:pt x="167" y="226"/>
                  <a:pt x="167" y="226"/>
                  <a:pt x="167" y="226"/>
                </a:cubicBezTo>
                <a:cubicBezTo>
                  <a:pt x="167" y="254"/>
                  <a:pt x="175" y="283"/>
                  <a:pt x="191" y="283"/>
                </a:cubicBezTo>
                <a:close/>
                <a:moveTo>
                  <a:pt x="199" y="234"/>
                </a:moveTo>
                <a:cubicBezTo>
                  <a:pt x="198" y="252"/>
                  <a:pt x="194" y="263"/>
                  <a:pt x="191" y="266"/>
                </a:cubicBezTo>
                <a:cubicBezTo>
                  <a:pt x="189" y="263"/>
                  <a:pt x="184" y="252"/>
                  <a:pt x="183" y="234"/>
                </a:cubicBezTo>
                <a:lnTo>
                  <a:pt x="199" y="234"/>
                </a:lnTo>
                <a:close/>
                <a:moveTo>
                  <a:pt x="367" y="322"/>
                </a:moveTo>
                <a:cubicBezTo>
                  <a:pt x="371" y="317"/>
                  <a:pt x="373" y="310"/>
                  <a:pt x="373" y="303"/>
                </a:cubicBezTo>
                <a:cubicBezTo>
                  <a:pt x="373" y="286"/>
                  <a:pt x="359" y="272"/>
                  <a:pt x="343" y="272"/>
                </a:cubicBezTo>
                <a:cubicBezTo>
                  <a:pt x="331" y="272"/>
                  <a:pt x="320" y="279"/>
                  <a:pt x="315" y="289"/>
                </a:cubicBezTo>
                <a:cubicBezTo>
                  <a:pt x="291" y="285"/>
                  <a:pt x="268" y="294"/>
                  <a:pt x="251" y="312"/>
                </a:cubicBezTo>
                <a:cubicBezTo>
                  <a:pt x="247" y="310"/>
                  <a:pt x="243" y="310"/>
                  <a:pt x="239" y="310"/>
                </a:cubicBezTo>
                <a:cubicBezTo>
                  <a:pt x="226" y="310"/>
                  <a:pt x="215" y="317"/>
                  <a:pt x="209" y="328"/>
                </a:cubicBezTo>
                <a:cubicBezTo>
                  <a:pt x="199" y="325"/>
                  <a:pt x="187" y="325"/>
                  <a:pt x="176" y="327"/>
                </a:cubicBezTo>
                <a:cubicBezTo>
                  <a:pt x="174" y="305"/>
                  <a:pt x="155" y="288"/>
                  <a:pt x="133" y="288"/>
                </a:cubicBezTo>
                <a:cubicBezTo>
                  <a:pt x="128" y="288"/>
                  <a:pt x="123" y="289"/>
                  <a:pt x="119" y="290"/>
                </a:cubicBezTo>
                <a:cubicBezTo>
                  <a:pt x="109" y="269"/>
                  <a:pt x="87" y="255"/>
                  <a:pt x="63" y="255"/>
                </a:cubicBezTo>
                <a:cubicBezTo>
                  <a:pt x="28" y="255"/>
                  <a:pt x="0" y="283"/>
                  <a:pt x="0" y="318"/>
                </a:cubicBezTo>
                <a:cubicBezTo>
                  <a:pt x="0" y="328"/>
                  <a:pt x="2" y="339"/>
                  <a:pt x="8" y="348"/>
                </a:cubicBezTo>
                <a:cubicBezTo>
                  <a:pt x="2" y="357"/>
                  <a:pt x="0" y="366"/>
                  <a:pt x="0" y="375"/>
                </a:cubicBezTo>
                <a:cubicBezTo>
                  <a:pt x="0" y="383"/>
                  <a:pt x="0" y="383"/>
                  <a:pt x="0" y="383"/>
                </a:cubicBezTo>
                <a:cubicBezTo>
                  <a:pt x="382" y="383"/>
                  <a:pt x="382" y="383"/>
                  <a:pt x="382" y="383"/>
                </a:cubicBezTo>
                <a:cubicBezTo>
                  <a:pt x="382" y="375"/>
                  <a:pt x="382" y="375"/>
                  <a:pt x="382" y="375"/>
                </a:cubicBezTo>
                <a:cubicBezTo>
                  <a:pt x="382" y="356"/>
                  <a:pt x="377" y="337"/>
                  <a:pt x="367" y="322"/>
                </a:cubicBezTo>
                <a:close/>
                <a:moveTo>
                  <a:pt x="17" y="367"/>
                </a:moveTo>
                <a:cubicBezTo>
                  <a:pt x="18" y="362"/>
                  <a:pt x="20" y="358"/>
                  <a:pt x="24" y="353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4" y="344"/>
                  <a:pt x="24" y="344"/>
                  <a:pt x="24" y="344"/>
                </a:cubicBezTo>
                <a:cubicBezTo>
                  <a:pt x="19" y="336"/>
                  <a:pt x="16" y="327"/>
                  <a:pt x="16" y="318"/>
                </a:cubicBezTo>
                <a:cubicBezTo>
                  <a:pt x="16" y="292"/>
                  <a:pt x="37" y="271"/>
                  <a:pt x="63" y="271"/>
                </a:cubicBezTo>
                <a:cubicBezTo>
                  <a:pt x="83" y="271"/>
                  <a:pt x="101" y="284"/>
                  <a:pt x="107" y="303"/>
                </a:cubicBezTo>
                <a:cubicBezTo>
                  <a:pt x="110" y="313"/>
                  <a:pt x="110" y="313"/>
                  <a:pt x="110" y="313"/>
                </a:cubicBezTo>
                <a:cubicBezTo>
                  <a:pt x="119" y="308"/>
                  <a:pt x="119" y="308"/>
                  <a:pt x="119" y="308"/>
                </a:cubicBezTo>
                <a:cubicBezTo>
                  <a:pt x="123" y="305"/>
                  <a:pt x="128" y="304"/>
                  <a:pt x="133" y="304"/>
                </a:cubicBezTo>
                <a:cubicBezTo>
                  <a:pt x="148" y="304"/>
                  <a:pt x="160" y="316"/>
                  <a:pt x="160" y="331"/>
                </a:cubicBezTo>
                <a:cubicBezTo>
                  <a:pt x="160" y="333"/>
                  <a:pt x="160" y="334"/>
                  <a:pt x="160" y="336"/>
                </a:cubicBezTo>
                <a:cubicBezTo>
                  <a:pt x="158" y="349"/>
                  <a:pt x="158" y="349"/>
                  <a:pt x="158" y="349"/>
                </a:cubicBezTo>
                <a:cubicBezTo>
                  <a:pt x="170" y="345"/>
                  <a:pt x="170" y="345"/>
                  <a:pt x="170" y="345"/>
                </a:cubicBezTo>
                <a:cubicBezTo>
                  <a:pt x="184" y="340"/>
                  <a:pt x="199" y="341"/>
                  <a:pt x="212" y="346"/>
                </a:cubicBezTo>
                <a:cubicBezTo>
                  <a:pt x="221" y="349"/>
                  <a:pt x="221" y="349"/>
                  <a:pt x="221" y="349"/>
                </a:cubicBezTo>
                <a:cubicBezTo>
                  <a:pt x="222" y="340"/>
                  <a:pt x="222" y="340"/>
                  <a:pt x="222" y="340"/>
                </a:cubicBezTo>
                <a:cubicBezTo>
                  <a:pt x="224" y="332"/>
                  <a:pt x="231" y="326"/>
                  <a:pt x="239" y="326"/>
                </a:cubicBezTo>
                <a:cubicBezTo>
                  <a:pt x="242" y="326"/>
                  <a:pt x="246" y="327"/>
                  <a:pt x="248" y="329"/>
                </a:cubicBezTo>
                <a:cubicBezTo>
                  <a:pt x="255" y="333"/>
                  <a:pt x="255" y="333"/>
                  <a:pt x="255" y="333"/>
                </a:cubicBezTo>
                <a:cubicBezTo>
                  <a:pt x="259" y="327"/>
                  <a:pt x="259" y="327"/>
                  <a:pt x="259" y="327"/>
                </a:cubicBezTo>
                <a:cubicBezTo>
                  <a:pt x="271" y="312"/>
                  <a:pt x="288" y="304"/>
                  <a:pt x="305" y="304"/>
                </a:cubicBezTo>
                <a:cubicBezTo>
                  <a:pt x="309" y="304"/>
                  <a:pt x="314" y="304"/>
                  <a:pt x="318" y="306"/>
                </a:cubicBezTo>
                <a:cubicBezTo>
                  <a:pt x="326" y="308"/>
                  <a:pt x="326" y="308"/>
                  <a:pt x="326" y="308"/>
                </a:cubicBezTo>
                <a:cubicBezTo>
                  <a:pt x="328" y="300"/>
                  <a:pt x="328" y="300"/>
                  <a:pt x="328" y="300"/>
                </a:cubicBezTo>
                <a:cubicBezTo>
                  <a:pt x="330" y="293"/>
                  <a:pt x="336" y="288"/>
                  <a:pt x="343" y="288"/>
                </a:cubicBezTo>
                <a:cubicBezTo>
                  <a:pt x="351" y="288"/>
                  <a:pt x="357" y="295"/>
                  <a:pt x="357" y="303"/>
                </a:cubicBezTo>
                <a:cubicBezTo>
                  <a:pt x="357" y="308"/>
                  <a:pt x="355" y="312"/>
                  <a:pt x="351" y="315"/>
                </a:cubicBezTo>
                <a:cubicBezTo>
                  <a:pt x="344" y="320"/>
                  <a:pt x="344" y="320"/>
                  <a:pt x="344" y="320"/>
                </a:cubicBezTo>
                <a:cubicBezTo>
                  <a:pt x="350" y="326"/>
                  <a:pt x="350" y="326"/>
                  <a:pt x="350" y="326"/>
                </a:cubicBezTo>
                <a:cubicBezTo>
                  <a:pt x="359" y="338"/>
                  <a:pt x="365" y="352"/>
                  <a:pt x="366" y="367"/>
                </a:cubicBezTo>
                <a:lnTo>
                  <a:pt x="17" y="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240819-7E5A-0C40-A8E7-A6F1109C1DC7}"/>
              </a:ext>
            </a:extLst>
          </p:cNvPr>
          <p:cNvSpPr txBox="1"/>
          <p:nvPr/>
        </p:nvSpPr>
        <p:spPr>
          <a:xfrm>
            <a:off x="4342711" y="4421763"/>
            <a:ext cx="1492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latin typeface="Georgia Pro" panose="02040502050405020303" pitchFamily="18" charset="0"/>
              </a:rPr>
              <a:t>P2P</a:t>
            </a:r>
            <a:r>
              <a:rPr lang="zh-CN" altLang="en-US" sz="1600" b="1">
                <a:solidFill>
                  <a:schemeClr val="bg1">
                    <a:lumMod val="95000"/>
                  </a:schemeClr>
                </a:solidFill>
                <a:latin typeface="Georgia Pro" panose="02040502050405020303" pitchFamily="18" charset="0"/>
              </a:rPr>
              <a:t> </a:t>
            </a:r>
            <a:endParaRPr lang="en-US" altLang="zh-CN" sz="1600" b="1">
              <a:solidFill>
                <a:schemeClr val="bg1">
                  <a:lumMod val="95000"/>
                </a:schemeClr>
              </a:solidFill>
              <a:latin typeface="Georgia Pro" panose="02040502050405020303" pitchFamily="18" charset="0"/>
            </a:endParaRPr>
          </a:p>
          <a:p>
            <a:pPr algn="ctr"/>
            <a:r>
              <a:rPr lang="en-US" altLang="zh-CN" sz="1600" b="1">
                <a:solidFill>
                  <a:schemeClr val="bg1">
                    <a:lumMod val="95000"/>
                  </a:schemeClr>
                </a:solidFill>
                <a:latin typeface="Georgia Pro" panose="02040502050405020303" pitchFamily="18" charset="0"/>
              </a:rPr>
              <a:t>Distribution</a:t>
            </a:r>
            <a:endParaRPr lang="en-US" sz="1600" b="1">
              <a:solidFill>
                <a:schemeClr val="bg1">
                  <a:lumMod val="95000"/>
                </a:schemeClr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52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rbor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rbor-slides-template" id="{3ECF59D3-5EED-E146-9899-4200DD95A7CA}" vid="{646EA825-6552-6248-B6C2-6B8B1B7788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684</Words>
  <Application>Microsoft Macintosh PowerPoint</Application>
  <PresentationFormat>Widescreen</PresentationFormat>
  <Paragraphs>133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Georgia Pro</vt:lpstr>
      <vt:lpstr>Helvetica Neue</vt:lpstr>
      <vt:lpstr>Office Theme</vt:lpstr>
      <vt:lpstr>harbor master</vt:lpstr>
      <vt:lpstr>PowerPoint Presentation</vt:lpstr>
      <vt:lpstr>Release V1.8 – Prepare script refactor</vt:lpstr>
      <vt:lpstr>Agenda</vt:lpstr>
      <vt:lpstr>Community –KubeCon San Diego 2019</vt:lpstr>
      <vt:lpstr>Community – Upcoming events</vt:lpstr>
      <vt:lpstr>Community - Misc</vt:lpstr>
      <vt:lpstr>Release 1.10</vt:lpstr>
      <vt:lpstr>Patch Releases</vt:lpstr>
      <vt:lpstr>Release v1.11 plan</vt:lpstr>
      <vt:lpstr>Involvement in the upstream projects of Harbor </vt:lpstr>
      <vt:lpstr>Topics?</vt:lpstr>
      <vt:lpstr>Meeting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Steven Zou</cp:lastModifiedBy>
  <cp:revision>69</cp:revision>
  <dcterms:created xsi:type="dcterms:W3CDTF">2019-01-23T10:02:33Z</dcterms:created>
  <dcterms:modified xsi:type="dcterms:W3CDTF">2019-12-04T09:42:11Z</dcterms:modified>
</cp:coreProperties>
</file>